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1" r:id="rId4"/>
  </p:sldMasterIdLst>
  <p:notesMasterIdLst>
    <p:notesMasterId r:id="rId24"/>
  </p:notesMasterIdLst>
  <p:handoutMasterIdLst>
    <p:handoutMasterId r:id="rId25"/>
  </p:handoutMasterIdLst>
  <p:sldIdLst>
    <p:sldId id="2116" r:id="rId5"/>
    <p:sldId id="2115" r:id="rId6"/>
    <p:sldId id="2114" r:id="rId7"/>
    <p:sldId id="2113" r:id="rId8"/>
    <p:sldId id="2112" r:id="rId9"/>
    <p:sldId id="1754" r:id="rId10"/>
    <p:sldId id="2117" r:id="rId11"/>
    <p:sldId id="2101" r:id="rId12"/>
    <p:sldId id="2106" r:id="rId13"/>
    <p:sldId id="1756" r:id="rId14"/>
    <p:sldId id="2098" r:id="rId15"/>
    <p:sldId id="2118" r:id="rId16"/>
    <p:sldId id="2107" r:id="rId17"/>
    <p:sldId id="2103" r:id="rId18"/>
    <p:sldId id="2102" r:id="rId19"/>
    <p:sldId id="2100" r:id="rId20"/>
    <p:sldId id="2119" r:id="rId21"/>
    <p:sldId id="2121" r:id="rId22"/>
    <p:sldId id="1749" r:id="rId23"/>
  </p:sldIdLst>
  <p:sldSz cx="9144000" cy="6858000" type="screen4x3"/>
  <p:notesSz cx="7010400" cy="92964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2" userDrawn="1">
          <p15:clr>
            <a:srgbClr val="A4A3A4"/>
          </p15:clr>
        </p15:guide>
        <p15:guide id="2" orient="horz" pos="762" userDrawn="1">
          <p15:clr>
            <a:srgbClr val="A4A3A4"/>
          </p15:clr>
        </p15:guide>
        <p15:guide id="3" orient="horz" pos="336" userDrawn="1">
          <p15:clr>
            <a:srgbClr val="A4A3A4"/>
          </p15:clr>
        </p15:guide>
        <p15:guide id="4" orient="horz" pos="1260" userDrawn="1">
          <p15:clr>
            <a:srgbClr val="A4A3A4"/>
          </p15:clr>
        </p15:guide>
        <p15:guide id="5" pos="5329" userDrawn="1">
          <p15:clr>
            <a:srgbClr val="A4A3A4"/>
          </p15:clr>
        </p15:guide>
        <p15:guide id="6" pos="1914" userDrawn="1">
          <p15:clr>
            <a:srgbClr val="A4A3A4"/>
          </p15:clr>
        </p15:guide>
        <p15:guide id="7" pos="464" userDrawn="1">
          <p15:clr>
            <a:srgbClr val="A4A3A4"/>
          </p15:clr>
        </p15:guide>
        <p15:guide id="8" pos="7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9089F-9262-3158-B38E-F2FB65DF4B58}" name="Matt Sibley" initials="MS" userId="S::Matt.Sibley@ocg.nsw.gov.au::8f5b8b8b-7ba3-49f2-a401-888af7295a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7DC"/>
    <a:srgbClr val="4F81BD"/>
    <a:srgbClr val="77A8DC"/>
    <a:srgbClr val="FFCC00"/>
    <a:srgbClr val="000120"/>
    <a:srgbClr val="00022C"/>
    <a:srgbClr val="00033E"/>
    <a:srgbClr val="025417"/>
    <a:srgbClr val="FFD400"/>
    <a:srgbClr val="0021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6F9FF-54B8-416F-8711-7B7642B2D2EC}" v="42" dt="2025-09-09T08:04:31.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7449" autoAdjust="0"/>
  </p:normalViewPr>
  <p:slideViewPr>
    <p:cSldViewPr snapToGrid="0">
      <p:cViewPr varScale="1">
        <p:scale>
          <a:sx n="65" d="100"/>
          <a:sy n="65" d="100"/>
        </p:scale>
        <p:origin x="1336" y="44"/>
      </p:cViewPr>
      <p:guideLst>
        <p:guide orient="horz" pos="2842"/>
        <p:guide orient="horz" pos="762"/>
        <p:guide orient="horz" pos="336"/>
        <p:guide orient="horz" pos="1260"/>
        <p:guide pos="5329"/>
        <p:guide pos="1914"/>
        <p:guide pos="464"/>
        <p:guide pos="7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971613" y="0"/>
            <a:ext cx="3037117" cy="465341"/>
          </a:xfrm>
          <a:prstGeom prst="rect">
            <a:avLst/>
          </a:prstGeom>
        </p:spPr>
        <p:txBody>
          <a:bodyPr vert="horz" lIns="91440" tIns="45720" rIns="91440" bIns="45720" rtlCol="0"/>
          <a:lstStyle>
            <a:lvl1pPr algn="r">
              <a:defRPr sz="1200"/>
            </a:lvl1pPr>
          </a:lstStyle>
          <a:p>
            <a:fld id="{42552D52-DE23-4751-B323-15177C0C5F9F}" type="datetimeFigureOut">
              <a:rPr lang="en-AU" smtClean="0"/>
              <a:t>20/01/2026</a:t>
            </a:fld>
            <a:endParaRPr lang="en-AU" dirty="0"/>
          </a:p>
        </p:txBody>
      </p:sp>
      <p:sp>
        <p:nvSpPr>
          <p:cNvPr id="4" name="Footer Placeholder 3"/>
          <p:cNvSpPr>
            <a:spLocks noGrp="1"/>
          </p:cNvSpPr>
          <p:nvPr>
            <p:ph type="ftr" sz="quarter" idx="2"/>
          </p:nvPr>
        </p:nvSpPr>
        <p:spPr>
          <a:xfrm>
            <a:off x="0" y="8831059"/>
            <a:ext cx="3037117" cy="465341"/>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971613" y="8831059"/>
            <a:ext cx="3037117" cy="465341"/>
          </a:xfrm>
          <a:prstGeom prst="rect">
            <a:avLst/>
          </a:prstGeom>
        </p:spPr>
        <p:txBody>
          <a:bodyPr vert="horz" lIns="91440" tIns="45720" rIns="91440" bIns="45720" rtlCol="0" anchor="b"/>
          <a:lstStyle>
            <a:lvl1pPr algn="r">
              <a:defRPr sz="1200"/>
            </a:lvl1pPr>
          </a:lstStyle>
          <a:p>
            <a:fld id="{98E59612-353A-47B4-B3D3-94A1C7E73C2A}" type="slidenum">
              <a:rPr lang="en-AU" smtClean="0"/>
              <a:t>‹#›</a:t>
            </a:fld>
            <a:endParaRPr lang="en-AU" dirty="0"/>
          </a:p>
        </p:txBody>
      </p:sp>
    </p:spTree>
    <p:extLst>
      <p:ext uri="{BB962C8B-B14F-4D97-AF65-F5344CB8AC3E}">
        <p14:creationId xmlns:p14="http://schemas.microsoft.com/office/powerpoint/2010/main" val="18953069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0941" y="0"/>
            <a:ext cx="3037840" cy="464820"/>
          </a:xfrm>
          <a:prstGeom prst="rect">
            <a:avLst/>
          </a:prstGeom>
        </p:spPr>
        <p:txBody>
          <a:bodyPr vert="horz" lIns="91440" tIns="45720" rIns="91440" bIns="45720" rtlCol="0"/>
          <a:lstStyle>
            <a:lvl1pPr algn="r">
              <a:defRPr sz="1200"/>
            </a:lvl1pPr>
          </a:lstStyle>
          <a:p>
            <a:fld id="{6BB55822-D401-4882-9011-9B388F080E80}" type="datetimeFigureOut">
              <a:rPr lang="en-AU" smtClean="0"/>
              <a:t>20/01/2026</a:t>
            </a:fld>
            <a:endParaRPr lang="en-AU"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8829966"/>
            <a:ext cx="3037840" cy="46482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0941" y="8829966"/>
            <a:ext cx="3037840" cy="464820"/>
          </a:xfrm>
          <a:prstGeom prst="rect">
            <a:avLst/>
          </a:prstGeom>
        </p:spPr>
        <p:txBody>
          <a:bodyPr vert="horz" lIns="91440" tIns="45720" rIns="91440" bIns="45720" rtlCol="0" anchor="b"/>
          <a:lstStyle>
            <a:lvl1pPr algn="r">
              <a:defRPr sz="1200"/>
            </a:lvl1pPr>
          </a:lstStyle>
          <a:p>
            <a:fld id="{90F86A9F-1704-4846-B383-AD174755A0F2}" type="slidenum">
              <a:rPr lang="en-AU" smtClean="0"/>
              <a:t>‹#›</a:t>
            </a:fld>
            <a:endParaRPr lang="en-AU" dirty="0"/>
          </a:p>
        </p:txBody>
      </p:sp>
    </p:spTree>
    <p:extLst>
      <p:ext uri="{BB962C8B-B14F-4D97-AF65-F5344CB8AC3E}">
        <p14:creationId xmlns:p14="http://schemas.microsoft.com/office/powerpoint/2010/main" val="810041692"/>
      </p:ext>
    </p:extLst>
  </p:cSld>
  <p:clrMap bg1="lt1" tx1="dk1" bg2="lt2" tx2="dk2" accent1="accent1" accent2="accent2" accent3="accent3" accent4="accent4" accent5="accent5" accent6="accent6" hlink="hlink" folHlink="folHlink"/>
  <p:hf hdr="0" ftr="0" dt="0"/>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1751-1450-4F8B-033B-503C2F1F1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B90EC-8240-F373-87B1-060D3D867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A6C6C-1776-9054-07F7-D5C9CE673F08}"/>
              </a:ext>
            </a:extLst>
          </p:cNvPr>
          <p:cNvSpPr>
            <a:spLocks noGrp="1"/>
          </p:cNvSpPr>
          <p:nvPr>
            <p:ph type="body" idx="1"/>
          </p:nvPr>
        </p:nvSpPr>
        <p:spPr/>
        <p:txBody>
          <a:bodyPr/>
          <a:lstStyle/>
          <a:p>
            <a:r>
              <a:rPr lang="en-AU" dirty="0"/>
              <a:t>To start the session, ask the group what things they think would be considered a Child Safeguarding Issue. One of the big things we want to distinguish is between on-field safety (tackle technique, head injury protocols, injury prevention, training loads) and child safety from harm and abuse (physical abuse, sexual abuse, neglect…). </a:t>
            </a:r>
          </a:p>
          <a:p>
            <a:endParaRPr lang="en-AU" dirty="0"/>
          </a:p>
        </p:txBody>
      </p:sp>
      <p:sp>
        <p:nvSpPr>
          <p:cNvPr id="4" name="Slide Number Placeholder 3">
            <a:extLst>
              <a:ext uri="{FF2B5EF4-FFF2-40B4-BE49-F238E27FC236}">
                <a16:creationId xmlns:a16="http://schemas.microsoft.com/office/drawing/2014/main" id="{A3CCB770-352E-C4EF-BF91-563B77B3EFFF}"/>
              </a:ext>
            </a:extLst>
          </p:cNvPr>
          <p:cNvSpPr>
            <a:spLocks noGrp="1"/>
          </p:cNvSpPr>
          <p:nvPr>
            <p:ph type="sldNum" sz="quarter" idx="5"/>
          </p:nvPr>
        </p:nvSpPr>
        <p:spPr/>
        <p:txBody>
          <a:bodyPr/>
          <a:lstStyle/>
          <a:p>
            <a:fld id="{90F86A9F-1704-4846-B383-AD174755A0F2}" type="slidenum">
              <a:rPr lang="en-AU" smtClean="0"/>
              <a:t>1</a:t>
            </a:fld>
            <a:endParaRPr lang="en-AU" dirty="0"/>
          </a:p>
        </p:txBody>
      </p:sp>
    </p:spTree>
    <p:extLst>
      <p:ext uri="{BB962C8B-B14F-4D97-AF65-F5344CB8AC3E}">
        <p14:creationId xmlns:p14="http://schemas.microsoft.com/office/powerpoint/2010/main" val="57204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Emphasise the mandatory requirements in NSW legislation and understanding of these three points. </a:t>
            </a:r>
          </a:p>
        </p:txBody>
      </p:sp>
      <p:sp>
        <p:nvSpPr>
          <p:cNvPr id="4" name="Slide Number Placeholder 3"/>
          <p:cNvSpPr>
            <a:spLocks noGrp="1"/>
          </p:cNvSpPr>
          <p:nvPr>
            <p:ph type="sldNum" sz="quarter" idx="5"/>
          </p:nvPr>
        </p:nvSpPr>
        <p:spPr/>
        <p:txBody>
          <a:bodyPr/>
          <a:lstStyle/>
          <a:p>
            <a:fld id="{90F86A9F-1704-4846-B383-AD174755A0F2}" type="slidenum">
              <a:rPr lang="en-AU" smtClean="0"/>
              <a:t>10</a:t>
            </a:fld>
            <a:endParaRPr lang="en-AU" dirty="0"/>
          </a:p>
        </p:txBody>
      </p:sp>
    </p:spTree>
    <p:extLst>
      <p:ext uri="{BB962C8B-B14F-4D97-AF65-F5344CB8AC3E}">
        <p14:creationId xmlns:p14="http://schemas.microsoft.com/office/powerpoint/2010/main" val="220550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Public Sans"/>
              </a:rPr>
              <a:t>The 10 Child Safe Standards are a legal requirement in NSW for all junior sporting organisations. While legislation varies from state to state, these Standards are based on the Federally developed 10 Child Safe Principles (which came from the Royal Commission into Institutional Responses to Child Sexual Abuse). The Principles guide federal initiatives and are the basis for state efforts, so even if the Child Safe Standards are not mandated in your state, they follow best practice and should align quite closely to those of your state.</a:t>
            </a:r>
          </a:p>
          <a:p>
            <a:endParaRPr lang="en-AU" dirty="0"/>
          </a:p>
          <a:p>
            <a:r>
              <a:rPr lang="en-AU" dirty="0"/>
              <a:t>This graphic reflects a protective brick wall of the 10 standards for children in our clubs, as we strive to keep children safe. </a:t>
            </a:r>
          </a:p>
          <a:p>
            <a:endParaRPr lang="en-AU" dirty="0"/>
          </a:p>
          <a:p>
            <a:r>
              <a:rPr lang="en-AU" dirty="0"/>
              <a:t>You take a brick out, the wall weakens. </a:t>
            </a:r>
          </a:p>
          <a:p>
            <a:endParaRPr lang="en-AU" dirty="0"/>
          </a:p>
          <a:p>
            <a:r>
              <a:rPr lang="en-AU" dirty="0"/>
              <a:t>We want to continue to build our knowledge and awareness of these Standards to improve the environment for children and their families.</a:t>
            </a:r>
          </a:p>
          <a:p>
            <a:endParaRPr lang="en-AU" dirty="0"/>
          </a:p>
          <a:p>
            <a:r>
              <a:rPr lang="en-AU" dirty="0"/>
              <a:t>Many of the standards are taken care of by following the policies that NSWRL and the NRL have developed for you.</a:t>
            </a:r>
          </a:p>
        </p:txBody>
      </p:sp>
      <p:sp>
        <p:nvSpPr>
          <p:cNvPr id="4" name="Slide Number Placeholder 3"/>
          <p:cNvSpPr>
            <a:spLocks noGrp="1"/>
          </p:cNvSpPr>
          <p:nvPr>
            <p:ph type="sldNum" sz="quarter" idx="5"/>
          </p:nvPr>
        </p:nvSpPr>
        <p:spPr/>
        <p:txBody>
          <a:bodyPr/>
          <a:lstStyle/>
          <a:p>
            <a:fld id="{90F86A9F-1704-4846-B383-AD174755A0F2}" type="slidenum">
              <a:rPr lang="en-AU" smtClean="0"/>
              <a:t>11</a:t>
            </a:fld>
            <a:endParaRPr lang="en-AU"/>
          </a:p>
        </p:txBody>
      </p:sp>
    </p:spTree>
    <p:extLst>
      <p:ext uri="{BB962C8B-B14F-4D97-AF65-F5344CB8AC3E}">
        <p14:creationId xmlns:p14="http://schemas.microsoft.com/office/powerpoint/2010/main" val="369212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B4E54-03AB-D3C6-4719-A53F90CB7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D34E5-9397-D19C-10A7-89660A819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8329-C22C-2B8F-5437-6D0A28B71AA1}"/>
              </a:ext>
            </a:extLst>
          </p:cNvPr>
          <p:cNvSpPr>
            <a:spLocks noGrp="1"/>
          </p:cNvSpPr>
          <p:nvPr>
            <p:ph type="body" idx="1"/>
          </p:nvPr>
        </p:nvSpPr>
        <p:spPr/>
        <p:txBody>
          <a:bodyPr/>
          <a:lstStyle/>
          <a:p>
            <a:r>
              <a:rPr lang="en-AU" dirty="0"/>
              <a:t>Most of the state requirements can be met by following NSWRL/NRL procedures. However, here are a few areas that you’ll want to handle as a club.</a:t>
            </a:r>
          </a:p>
          <a:p>
            <a:endParaRPr lang="en-AU" dirty="0"/>
          </a:p>
          <a:p>
            <a:r>
              <a:rPr lang="en-AU" b="1" dirty="0"/>
              <a:t>Standard 2 and 3 </a:t>
            </a:r>
            <a:r>
              <a:rPr lang="en-AU" dirty="0"/>
              <a:t>is all about including children and families in your club, listening to their perspective, and encouraging them to tell you what they think. Does your club create an environment where children and their families feel welcome and safe to speak up? Sometimes the best thing you can do is ask families how they are, and if there is anything they think the club can improve on. Bear in mind that if a child needs to disclose harm or abuse, we may well be asking them to tell a relative stranger about the worst thing that has ever happened to them. That isn’t easy for adults to do, it certainly isn’t easy for kids. </a:t>
            </a:r>
          </a:p>
          <a:p>
            <a:endParaRPr lang="en-AU" dirty="0"/>
          </a:p>
          <a:p>
            <a:r>
              <a:rPr lang="en-AU" b="1" dirty="0"/>
              <a:t>Standard 7</a:t>
            </a:r>
            <a:r>
              <a:rPr lang="en-AU" dirty="0"/>
              <a:t> is all about having your volunteers trained to work around children in a safe way. Patrons of the Game is perfect for getting all of your volunteers and paid staff to understand how to be child safe. Additionally, the Office of the Children’s Guardian has developed a sport-specific eLearning that can help your committee with the bigger picture stuff. One such area is Child Safe Risk Management.</a:t>
            </a:r>
          </a:p>
          <a:p>
            <a:endParaRPr lang="en-AU" dirty="0"/>
          </a:p>
          <a:p>
            <a:r>
              <a:rPr lang="en-AU" b="1" dirty="0"/>
              <a:t>Standard 8</a:t>
            </a:r>
            <a:r>
              <a:rPr lang="en-AU" dirty="0"/>
              <a:t> is all about Risk Management – it’s one of the most important things you can do for child safety. It gives you the chance to consider your specific environment. Remember how we were saying that the NRL and NSWRL policies don’t quite cover everything. Risk Management is how you plug the gaps at your club both in terms of the physical environment and online communication.</a:t>
            </a:r>
          </a:p>
        </p:txBody>
      </p:sp>
      <p:sp>
        <p:nvSpPr>
          <p:cNvPr id="4" name="Slide Number Placeholder 3">
            <a:extLst>
              <a:ext uri="{FF2B5EF4-FFF2-40B4-BE49-F238E27FC236}">
                <a16:creationId xmlns:a16="http://schemas.microsoft.com/office/drawing/2014/main" id="{0F053879-A8FD-29D0-72A1-A5B95863FD11}"/>
              </a:ext>
            </a:extLst>
          </p:cNvPr>
          <p:cNvSpPr>
            <a:spLocks noGrp="1"/>
          </p:cNvSpPr>
          <p:nvPr>
            <p:ph type="sldNum" sz="quarter" idx="5"/>
          </p:nvPr>
        </p:nvSpPr>
        <p:spPr/>
        <p:txBody>
          <a:bodyPr/>
          <a:lstStyle/>
          <a:p>
            <a:fld id="{90F86A9F-1704-4846-B383-AD174755A0F2}" type="slidenum">
              <a:rPr lang="en-AU" smtClean="0"/>
              <a:t>12</a:t>
            </a:fld>
            <a:endParaRPr lang="en-AU"/>
          </a:p>
        </p:txBody>
      </p:sp>
    </p:spTree>
    <p:extLst>
      <p:ext uri="{BB962C8B-B14F-4D97-AF65-F5344CB8AC3E}">
        <p14:creationId xmlns:p14="http://schemas.microsoft.com/office/powerpoint/2010/main" val="3553195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NSWRL has developed resources to help you meet your 10 Standards obligations. If you go to Club Hub, and Select Child Safety, you will policies and resources to help you.</a:t>
            </a:r>
          </a:p>
          <a:p>
            <a:endParaRPr lang="en-AU" dirty="0"/>
          </a:p>
          <a:p>
            <a:r>
              <a:rPr lang="en-AU" dirty="0"/>
              <a:t>One example are posters that NSWRL developed with the help of the Office of the Children’s Guardian. There are a range of options </a:t>
            </a:r>
          </a:p>
          <a:p>
            <a:r>
              <a:rPr lang="en-AU" dirty="0"/>
              <a:t> </a:t>
            </a:r>
          </a:p>
        </p:txBody>
      </p:sp>
      <p:sp>
        <p:nvSpPr>
          <p:cNvPr id="4" name="Slide Number Placeholder 3"/>
          <p:cNvSpPr>
            <a:spLocks noGrp="1"/>
          </p:cNvSpPr>
          <p:nvPr>
            <p:ph type="sldNum" sz="quarter" idx="5"/>
          </p:nvPr>
        </p:nvSpPr>
        <p:spPr/>
        <p:txBody>
          <a:bodyPr/>
          <a:lstStyle/>
          <a:p>
            <a:fld id="{90F86A9F-1704-4846-B383-AD174755A0F2}" type="slidenum">
              <a:rPr lang="en-AU" smtClean="0"/>
              <a:t>13</a:t>
            </a:fld>
            <a:endParaRPr lang="en-AU" dirty="0"/>
          </a:p>
        </p:txBody>
      </p:sp>
    </p:spTree>
    <p:extLst>
      <p:ext uri="{BB962C8B-B14F-4D97-AF65-F5344CB8AC3E}">
        <p14:creationId xmlns:p14="http://schemas.microsoft.com/office/powerpoint/2010/main" val="180416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Take 5-10minutes minutes - With the person next to you or at your table identify an area of risk and discuss why and how this is considered an area of risk for Child Safeguarding?</a:t>
            </a:r>
          </a:p>
          <a:p>
            <a:endParaRPr lang="en-AU" dirty="0"/>
          </a:p>
          <a:p>
            <a:r>
              <a:rPr lang="en-AU" dirty="0"/>
              <a:t>Consider and discuss an existing or potential mitigation strategy your association or club has in place to minimise or prevent that risk?  </a:t>
            </a:r>
          </a:p>
          <a:p>
            <a:endParaRPr lang="en-AU" dirty="0"/>
          </a:p>
          <a:p>
            <a:r>
              <a:rPr lang="en-AU" dirty="0"/>
              <a:t>Encourage feedback and discussion on risks and mitigation strategies.</a:t>
            </a:r>
          </a:p>
          <a:p>
            <a:endParaRPr lang="en-AU" dirty="0"/>
          </a:p>
          <a:p>
            <a:r>
              <a:rPr lang="en-AU" dirty="0"/>
              <a:t>We welcome feedback and note of any mitigation strategies that help improve our support for clubs in strengthening Child Safety.</a:t>
            </a:r>
          </a:p>
        </p:txBody>
      </p:sp>
      <p:sp>
        <p:nvSpPr>
          <p:cNvPr id="4" name="Slide Number Placeholder 3"/>
          <p:cNvSpPr>
            <a:spLocks noGrp="1"/>
          </p:cNvSpPr>
          <p:nvPr>
            <p:ph type="sldNum" sz="quarter" idx="5"/>
          </p:nvPr>
        </p:nvSpPr>
        <p:spPr/>
        <p:txBody>
          <a:bodyPr/>
          <a:lstStyle/>
          <a:p>
            <a:fld id="{90F86A9F-1704-4846-B383-AD174755A0F2}" type="slidenum">
              <a:rPr lang="en-AU" smtClean="0"/>
              <a:t>14</a:t>
            </a:fld>
            <a:endParaRPr lang="en-AU" dirty="0"/>
          </a:p>
        </p:txBody>
      </p:sp>
    </p:spTree>
    <p:extLst>
      <p:ext uri="{BB962C8B-B14F-4D97-AF65-F5344CB8AC3E}">
        <p14:creationId xmlns:p14="http://schemas.microsoft.com/office/powerpoint/2010/main" val="205532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is a slide from Sport Integrity Australia that provides a snapshot of responses from a Child safeguarding workshop identifying areas of risk. For more information on risk management, Module 3 of the Child Safe Sport eLearning on the OCG’s website will tell you all you need to know.</a:t>
            </a:r>
          </a:p>
        </p:txBody>
      </p:sp>
      <p:sp>
        <p:nvSpPr>
          <p:cNvPr id="4" name="Slide Number Placeholder 3"/>
          <p:cNvSpPr>
            <a:spLocks noGrp="1"/>
          </p:cNvSpPr>
          <p:nvPr>
            <p:ph type="sldNum" sz="quarter" idx="5"/>
          </p:nvPr>
        </p:nvSpPr>
        <p:spPr/>
        <p:txBody>
          <a:bodyPr/>
          <a:lstStyle/>
          <a:p>
            <a:fld id="{90F86A9F-1704-4846-B383-AD174755A0F2}" type="slidenum">
              <a:rPr lang="en-AU" smtClean="0"/>
              <a:t>15</a:t>
            </a:fld>
            <a:endParaRPr lang="en-AU" dirty="0"/>
          </a:p>
        </p:txBody>
      </p:sp>
    </p:spTree>
    <p:extLst>
      <p:ext uri="{BB962C8B-B14F-4D97-AF65-F5344CB8AC3E}">
        <p14:creationId xmlns:p14="http://schemas.microsoft.com/office/powerpoint/2010/main" val="4268930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terms of reporting an incident, the first thing to think about is where the situation requires you to report to government authorities.</a:t>
            </a:r>
          </a:p>
          <a:p>
            <a:endParaRPr lang="en-AU" dirty="0"/>
          </a:p>
          <a:p>
            <a:r>
              <a:rPr lang="en-AU" dirty="0"/>
              <a:t>000 is your top priority. Before you worry about making reports, you want to contact emergency services if you need to.</a:t>
            </a:r>
          </a:p>
          <a:p>
            <a:endParaRPr lang="en-AU" dirty="0"/>
          </a:p>
          <a:p>
            <a:r>
              <a:rPr lang="en-AU" dirty="0"/>
              <a:t>Then we want to consider – police if there is a crime, DCJ if you are concerned about the safety of a child, and the OCG if the incident involves an overnight trip.</a:t>
            </a:r>
          </a:p>
          <a:p>
            <a:endParaRPr lang="en-AU" dirty="0"/>
          </a:p>
          <a:p>
            <a:r>
              <a:rPr lang="en-AU" dirty="0"/>
              <a:t>You might need to contact multiple agencies over a single matter. If you aren’t sure, make the report – it’s better to be safe than sorry.</a:t>
            </a:r>
          </a:p>
          <a:p>
            <a:endParaRPr lang="en-AU" dirty="0"/>
          </a:p>
          <a:p>
            <a:r>
              <a:rPr lang="en-AU" dirty="0"/>
              <a:t>Along with these government agencies, you’ll also want the matter to be handled from the perspective of Rugby League. You can report using the NSWRL reporting portal, or email the State MPIO for advice/support. This can be especially important as the person of concern could have other roles in the sport that your club aren’t aware of.</a:t>
            </a:r>
          </a:p>
          <a:p>
            <a:endParaRPr lang="en-AU" dirty="0"/>
          </a:p>
          <a:p>
            <a:r>
              <a:rPr lang="en-AU" dirty="0"/>
              <a:t>You can also talk to your district. They will support you through the process and offer guidance.</a:t>
            </a:r>
          </a:p>
        </p:txBody>
      </p:sp>
      <p:sp>
        <p:nvSpPr>
          <p:cNvPr id="4" name="Slide Number Placeholder 3"/>
          <p:cNvSpPr>
            <a:spLocks noGrp="1"/>
          </p:cNvSpPr>
          <p:nvPr>
            <p:ph type="sldNum" sz="quarter" idx="5"/>
          </p:nvPr>
        </p:nvSpPr>
        <p:spPr/>
        <p:txBody>
          <a:bodyPr/>
          <a:lstStyle/>
          <a:p>
            <a:fld id="{90F86A9F-1704-4846-B383-AD174755A0F2}" type="slidenum">
              <a:rPr lang="en-AU" smtClean="0"/>
              <a:t>16</a:t>
            </a:fld>
            <a:endParaRPr lang="en-AU"/>
          </a:p>
        </p:txBody>
      </p:sp>
    </p:spTree>
    <p:extLst>
      <p:ext uri="{BB962C8B-B14F-4D97-AF65-F5344CB8AC3E}">
        <p14:creationId xmlns:p14="http://schemas.microsoft.com/office/powerpoint/2010/main" val="2064033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1A10-B7DC-12CA-A09B-339A2085A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ED11F-1DFF-1304-CD1F-E049B62C05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61011-D745-E11A-68DA-DB4C9D546471}"/>
              </a:ext>
            </a:extLst>
          </p:cNvPr>
          <p:cNvSpPr>
            <a:spLocks noGrp="1"/>
          </p:cNvSpPr>
          <p:nvPr>
            <p:ph type="body" idx="1"/>
          </p:nvPr>
        </p:nvSpPr>
        <p:spPr/>
        <p:txBody>
          <a:bodyPr/>
          <a:lstStyle/>
          <a:p>
            <a:r>
              <a:rPr lang="en-AU" dirty="0"/>
              <a:t>This point is really important. If you make a report to police, ask them before passing the information on to anyone. If the matter is highly sensitive, they may want you to not share anything. For instance, they might be wanting to execute a search warrant, or investigate before the matter gets out. This could even mean not telling the parents about their own child until the police give you the all clear.</a:t>
            </a:r>
          </a:p>
          <a:p>
            <a:endParaRPr lang="en-AU" dirty="0"/>
          </a:p>
          <a:p>
            <a:r>
              <a:rPr lang="en-AU" dirty="0"/>
              <a:t>And more than anything, just remember that if in doubt, report. Your job isn’t to determine what happened </a:t>
            </a:r>
            <a:r>
              <a:rPr lang="en-AU"/>
              <a:t>or investigate, </a:t>
            </a:r>
            <a:r>
              <a:rPr lang="en-AU" dirty="0"/>
              <a:t>but to alert the professionals </a:t>
            </a:r>
            <a:r>
              <a:rPr lang="en-AU"/>
              <a:t>to step in.</a:t>
            </a:r>
            <a:endParaRPr lang="en-AU" dirty="0"/>
          </a:p>
        </p:txBody>
      </p:sp>
      <p:sp>
        <p:nvSpPr>
          <p:cNvPr id="4" name="Slide Number Placeholder 3">
            <a:extLst>
              <a:ext uri="{FF2B5EF4-FFF2-40B4-BE49-F238E27FC236}">
                <a16:creationId xmlns:a16="http://schemas.microsoft.com/office/drawing/2014/main" id="{538F42D1-0267-7C9C-7707-52831872FFCE}"/>
              </a:ext>
            </a:extLst>
          </p:cNvPr>
          <p:cNvSpPr>
            <a:spLocks noGrp="1"/>
          </p:cNvSpPr>
          <p:nvPr>
            <p:ph type="sldNum" sz="quarter" idx="5"/>
          </p:nvPr>
        </p:nvSpPr>
        <p:spPr/>
        <p:txBody>
          <a:bodyPr/>
          <a:lstStyle/>
          <a:p>
            <a:fld id="{90F86A9F-1704-4846-B383-AD174755A0F2}" type="slidenum">
              <a:rPr lang="en-AU" smtClean="0"/>
              <a:t>17</a:t>
            </a:fld>
            <a:endParaRPr lang="en-AU"/>
          </a:p>
        </p:txBody>
      </p:sp>
    </p:spTree>
    <p:extLst>
      <p:ext uri="{BB962C8B-B14F-4D97-AF65-F5344CB8AC3E}">
        <p14:creationId xmlns:p14="http://schemas.microsoft.com/office/powerpoint/2010/main" val="371824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0098-BB93-7704-32A8-F4A9DA109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43825-6961-527B-AE13-19928CE7B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A57DF-B92A-65BC-49F9-D2FC4A97B173}"/>
              </a:ext>
            </a:extLst>
          </p:cNvPr>
          <p:cNvSpPr>
            <a:spLocks noGrp="1"/>
          </p:cNvSpPr>
          <p:nvPr>
            <p:ph type="body" idx="1"/>
          </p:nvPr>
        </p:nvSpPr>
        <p:spPr/>
        <p:txBody>
          <a:bodyPr/>
          <a:lstStyle/>
          <a:p>
            <a:r>
              <a:rPr lang="en-AU" dirty="0"/>
              <a:t>Here are four key things that clubs can do to improve child safety.</a:t>
            </a:r>
          </a:p>
          <a:p>
            <a:endParaRPr lang="en-AU" dirty="0"/>
          </a:p>
          <a:p>
            <a:r>
              <a:rPr lang="en-AU" dirty="0"/>
              <a:t>Other things clubs could do (if you are speaking to a group who have already implemented a lot)</a:t>
            </a:r>
          </a:p>
          <a:p>
            <a:pPr marL="171450" indent="-171450">
              <a:buFont typeface="Arial" panose="020B0604020202020204" pitchFamily="34" charset="0"/>
              <a:buChar char="•"/>
            </a:pPr>
            <a:r>
              <a:rPr lang="en-AU" dirty="0"/>
              <a:t>A club survey that allows children and families to provide feedback and voice concerns</a:t>
            </a:r>
          </a:p>
          <a:p>
            <a:pPr marL="171450" indent="-171450">
              <a:buFont typeface="Arial" panose="020B0604020202020204" pitchFamily="34" charset="0"/>
              <a:buChar char="•"/>
            </a:pPr>
            <a:r>
              <a:rPr lang="en-AU" dirty="0"/>
              <a:t>Club committee completing the OCG Child Safe Sport eLearning</a:t>
            </a:r>
          </a:p>
        </p:txBody>
      </p:sp>
      <p:sp>
        <p:nvSpPr>
          <p:cNvPr id="4" name="Slide Number Placeholder 3">
            <a:extLst>
              <a:ext uri="{FF2B5EF4-FFF2-40B4-BE49-F238E27FC236}">
                <a16:creationId xmlns:a16="http://schemas.microsoft.com/office/drawing/2014/main" id="{79614057-CB6C-EFB0-44CA-CC64E535555D}"/>
              </a:ext>
            </a:extLst>
          </p:cNvPr>
          <p:cNvSpPr>
            <a:spLocks noGrp="1"/>
          </p:cNvSpPr>
          <p:nvPr>
            <p:ph type="sldNum" sz="quarter" idx="5"/>
          </p:nvPr>
        </p:nvSpPr>
        <p:spPr/>
        <p:txBody>
          <a:bodyPr/>
          <a:lstStyle/>
          <a:p>
            <a:fld id="{90F86A9F-1704-4846-B383-AD174755A0F2}" type="slidenum">
              <a:rPr lang="en-AU" smtClean="0"/>
              <a:t>18</a:t>
            </a:fld>
            <a:endParaRPr lang="en-AU" dirty="0"/>
          </a:p>
        </p:txBody>
      </p:sp>
    </p:spTree>
    <p:extLst>
      <p:ext uri="{BB962C8B-B14F-4D97-AF65-F5344CB8AC3E}">
        <p14:creationId xmlns:p14="http://schemas.microsoft.com/office/powerpoint/2010/main" val="422491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Scan this code to view the Club Hub with resources relating to Child Safe Standards open up the link and walk through some of the resources.</a:t>
            </a:r>
          </a:p>
          <a:p>
            <a:endParaRPr lang="en-AU" dirty="0"/>
          </a:p>
          <a:p>
            <a:r>
              <a:rPr lang="en-AU" dirty="0"/>
              <a:t>Share the voice recording by Tim Gilbert that talks through our commitment statement.</a:t>
            </a:r>
          </a:p>
          <a:p>
            <a:endParaRPr lang="en-AU" dirty="0"/>
          </a:p>
          <a:p>
            <a:r>
              <a:rPr lang="en-AU" dirty="0"/>
              <a:t>We welcome any feedback to improve resources available to assist clubs.</a:t>
            </a:r>
          </a:p>
          <a:p>
            <a:endParaRPr lang="en-AU" dirty="0"/>
          </a:p>
          <a:p>
            <a:r>
              <a:rPr lang="en-AU" dirty="0"/>
              <a:t> </a:t>
            </a:r>
          </a:p>
        </p:txBody>
      </p:sp>
      <p:sp>
        <p:nvSpPr>
          <p:cNvPr id="4" name="Slide Number Placeholder 3"/>
          <p:cNvSpPr>
            <a:spLocks noGrp="1"/>
          </p:cNvSpPr>
          <p:nvPr>
            <p:ph type="sldNum" sz="quarter" idx="5"/>
          </p:nvPr>
        </p:nvSpPr>
        <p:spPr/>
        <p:txBody>
          <a:bodyPr/>
          <a:lstStyle/>
          <a:p>
            <a:fld id="{90F86A9F-1704-4846-B383-AD174755A0F2}" type="slidenum">
              <a:rPr lang="en-AU" smtClean="0"/>
              <a:t>19</a:t>
            </a:fld>
            <a:endParaRPr lang="en-AU" dirty="0"/>
          </a:p>
        </p:txBody>
      </p:sp>
    </p:spTree>
    <p:extLst>
      <p:ext uri="{BB962C8B-B14F-4D97-AF65-F5344CB8AC3E}">
        <p14:creationId xmlns:p14="http://schemas.microsoft.com/office/powerpoint/2010/main" val="278193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37C2B-8E54-EE89-EAC4-AF47F438A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BC038-1E62-C3A6-A5E2-48DCA5B18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49D33-23C5-0CA4-C891-B147AE23083F}"/>
              </a:ext>
            </a:extLst>
          </p:cNvPr>
          <p:cNvSpPr>
            <a:spLocks noGrp="1"/>
          </p:cNvSpPr>
          <p:nvPr>
            <p:ph type="body" idx="1"/>
          </p:nvPr>
        </p:nvSpPr>
        <p:spPr/>
        <p:txBody>
          <a:bodyPr/>
          <a:lstStyle/>
          <a:p>
            <a:r>
              <a:rPr lang="en-AU" dirty="0"/>
              <a:t>When we mention child abuse, we often immediately think of child sexual abuse. That is certainly a very serious issue and one that we want to be sure to prevent. But it is worth remembering that there are other ways that children can be abused. And these other forms of abuse, while often less damaging to a child, can be very common. So while we want to make sure we do everything we can to prevent sexual abuse of children, we should also think about how we can make rugby league an environment where lower-level abuse is also prevented. And in fact, if we can start to reduce the yellow-level issues, the more serious issues will also drop. The reality is that the behaviours we see in the yellow zone are the kinds of things that are happening every week throughout sport. </a:t>
            </a:r>
          </a:p>
          <a:p>
            <a:endParaRPr lang="en-AU" dirty="0"/>
          </a:p>
        </p:txBody>
      </p:sp>
      <p:sp>
        <p:nvSpPr>
          <p:cNvPr id="4" name="Slide Number Placeholder 3">
            <a:extLst>
              <a:ext uri="{FF2B5EF4-FFF2-40B4-BE49-F238E27FC236}">
                <a16:creationId xmlns:a16="http://schemas.microsoft.com/office/drawing/2014/main" id="{A024A9B3-93B5-4BD0-7C8D-B8B134354056}"/>
              </a:ext>
            </a:extLst>
          </p:cNvPr>
          <p:cNvSpPr>
            <a:spLocks noGrp="1"/>
          </p:cNvSpPr>
          <p:nvPr>
            <p:ph type="sldNum" sz="quarter" idx="5"/>
          </p:nvPr>
        </p:nvSpPr>
        <p:spPr/>
        <p:txBody>
          <a:bodyPr/>
          <a:lstStyle/>
          <a:p>
            <a:fld id="{90F86A9F-1704-4846-B383-AD174755A0F2}" type="slidenum">
              <a:rPr lang="en-AU" smtClean="0"/>
              <a:t>2</a:t>
            </a:fld>
            <a:endParaRPr lang="en-AU" dirty="0"/>
          </a:p>
        </p:txBody>
      </p:sp>
    </p:spTree>
    <p:extLst>
      <p:ext uri="{BB962C8B-B14F-4D97-AF65-F5344CB8AC3E}">
        <p14:creationId xmlns:p14="http://schemas.microsoft.com/office/powerpoint/2010/main" val="138520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7BA9-9F77-7293-0711-2EBD9E83C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EA99F-16E3-22F2-EDDA-C97FA7BCA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57E83-D6A5-A169-82AD-E04A5B9F3DF6}"/>
              </a:ext>
            </a:extLst>
          </p:cNvPr>
          <p:cNvSpPr>
            <a:spLocks noGrp="1"/>
          </p:cNvSpPr>
          <p:nvPr>
            <p:ph type="body" idx="1"/>
          </p:nvPr>
        </p:nvSpPr>
        <p:spPr/>
        <p:txBody>
          <a:bodyPr/>
          <a:lstStyle/>
          <a:p>
            <a:r>
              <a:rPr lang="en-AU" dirty="0"/>
              <a:t>Child Safeguarding can be divided into two parts. Our policies and other requirements exist to help us to prevent harm and abuse from occurring. NSWRL and the NRL have policies to guide clubs. These include rules that all volunteers need to follow.</a:t>
            </a:r>
          </a:p>
          <a:p>
            <a:endParaRPr lang="en-AU" dirty="0"/>
          </a:p>
          <a:p>
            <a:r>
              <a:rPr lang="en-AU" dirty="0"/>
              <a:t>There are also legal requirements from the NSW Government that help to prevent harm. Clubs need to make sure that their volunteers and staff have a cleared WWCC, and also meet the obligations of the 10 Child Safe Standards.</a:t>
            </a:r>
          </a:p>
          <a:p>
            <a:endParaRPr lang="en-AU" dirty="0"/>
          </a:p>
          <a:p>
            <a:r>
              <a:rPr lang="en-AU" dirty="0"/>
              <a:t>If an incident does occur, then we may need to report it. Within Rugby League, the key is to report any concerns upwards. Volunteers should report to the committee, club committees to their district and districts to NSWRL. How high up the chain reporting needs to happen is determined by the severity of the incident – there is guidance in the Child Safeguarding Policy. Additionally, while we want you to report concerns in the sport, there may also be situations where you have to report to government agencies. It’s worth noting that there can be situations where you have to report an incident to multiple agencies.</a:t>
            </a:r>
          </a:p>
          <a:p>
            <a:endParaRPr lang="en-AU" dirty="0"/>
          </a:p>
          <a:p>
            <a:endParaRPr lang="en-AU" dirty="0"/>
          </a:p>
        </p:txBody>
      </p:sp>
      <p:sp>
        <p:nvSpPr>
          <p:cNvPr id="4" name="Slide Number Placeholder 3">
            <a:extLst>
              <a:ext uri="{FF2B5EF4-FFF2-40B4-BE49-F238E27FC236}">
                <a16:creationId xmlns:a16="http://schemas.microsoft.com/office/drawing/2014/main" id="{6D50C061-A605-AE64-ED97-E76121736BC1}"/>
              </a:ext>
            </a:extLst>
          </p:cNvPr>
          <p:cNvSpPr>
            <a:spLocks noGrp="1"/>
          </p:cNvSpPr>
          <p:nvPr>
            <p:ph type="sldNum" sz="quarter" idx="5"/>
          </p:nvPr>
        </p:nvSpPr>
        <p:spPr/>
        <p:txBody>
          <a:bodyPr/>
          <a:lstStyle/>
          <a:p>
            <a:fld id="{90F86A9F-1704-4846-B383-AD174755A0F2}" type="slidenum">
              <a:rPr lang="en-AU" smtClean="0"/>
              <a:t>3</a:t>
            </a:fld>
            <a:endParaRPr lang="en-AU" dirty="0"/>
          </a:p>
        </p:txBody>
      </p:sp>
    </p:spTree>
    <p:extLst>
      <p:ext uri="{BB962C8B-B14F-4D97-AF65-F5344CB8AC3E}">
        <p14:creationId xmlns:p14="http://schemas.microsoft.com/office/powerpoint/2010/main" val="516248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AFFD6-6D65-7E84-4A68-494681E59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F2DFF-7C6F-0EF6-0EB4-9340C0D8E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077E4-A7B1-BBAB-F33F-1B6773886F80}"/>
              </a:ext>
            </a:extLst>
          </p:cNvPr>
          <p:cNvSpPr>
            <a:spLocks noGrp="1"/>
          </p:cNvSpPr>
          <p:nvPr>
            <p:ph type="body" idx="1"/>
          </p:nvPr>
        </p:nvSpPr>
        <p:spPr/>
        <p:txBody>
          <a:bodyPr/>
          <a:lstStyle/>
          <a:p>
            <a:r>
              <a:rPr lang="en-AU" dirty="0"/>
              <a:t>Let’s start with how we prevent harm and abuse to children in Rugby League. NRL and NSWRL have developed policies and resources to make it easy for clubs. However, we need everyone to use these policies. These policies cover some of the things that we know clubs struggle with. Social Media, giving players rides in cars, changing rooms, travel and overnight stays – more often than not, when you are wondering how you should be operating at your club in terms of safeguarding, the policy will guide you. So you should be familiar with the rules that you and your volunteers are expected to follow, and you should share and enforce those rules at your club. If we can get every club to follow the policy, that will go a long way to minimising issues. You can find these policies using the QR Code on screen.</a:t>
            </a:r>
          </a:p>
          <a:p>
            <a:endParaRPr lang="en-AU" dirty="0"/>
          </a:p>
          <a:p>
            <a:r>
              <a:rPr lang="en-AU" dirty="0"/>
              <a:t>Along with the state and national policies, your club or district may have some rules of its own. While the NRL and NSWRL rules are very good, they are generic. So you might find there are extra rules that make your club safer. These could be due to the facilities you use, the way you operate, or the needs of your community.</a:t>
            </a:r>
          </a:p>
          <a:p>
            <a:endParaRPr lang="en-AU" dirty="0"/>
          </a:p>
          <a:p>
            <a:endParaRPr lang="en-AU" dirty="0"/>
          </a:p>
        </p:txBody>
      </p:sp>
      <p:sp>
        <p:nvSpPr>
          <p:cNvPr id="4" name="Slide Number Placeholder 3">
            <a:extLst>
              <a:ext uri="{FF2B5EF4-FFF2-40B4-BE49-F238E27FC236}">
                <a16:creationId xmlns:a16="http://schemas.microsoft.com/office/drawing/2014/main" id="{1C308987-134B-1D7C-4846-2256565D76EA}"/>
              </a:ext>
            </a:extLst>
          </p:cNvPr>
          <p:cNvSpPr>
            <a:spLocks noGrp="1"/>
          </p:cNvSpPr>
          <p:nvPr>
            <p:ph type="sldNum" sz="quarter" idx="5"/>
          </p:nvPr>
        </p:nvSpPr>
        <p:spPr/>
        <p:txBody>
          <a:bodyPr/>
          <a:lstStyle/>
          <a:p>
            <a:fld id="{90F86A9F-1704-4846-B383-AD174755A0F2}" type="slidenum">
              <a:rPr lang="en-AU" smtClean="0"/>
              <a:t>4</a:t>
            </a:fld>
            <a:endParaRPr lang="en-AU" dirty="0"/>
          </a:p>
        </p:txBody>
      </p:sp>
    </p:spTree>
    <p:extLst>
      <p:ext uri="{BB962C8B-B14F-4D97-AF65-F5344CB8AC3E}">
        <p14:creationId xmlns:p14="http://schemas.microsoft.com/office/powerpoint/2010/main" val="325573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9F54-893B-A791-16F7-B6A8CC643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8B99C-BA23-4D8E-0F4B-73DA00AD2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682EB-3C73-ADC5-9DF3-B606763F34F8}"/>
              </a:ext>
            </a:extLst>
          </p:cNvPr>
          <p:cNvSpPr>
            <a:spLocks noGrp="1"/>
          </p:cNvSpPr>
          <p:nvPr>
            <p:ph type="body" idx="1"/>
          </p:nvPr>
        </p:nvSpPr>
        <p:spPr/>
        <p:txBody>
          <a:bodyPr/>
          <a:lstStyle/>
          <a:p>
            <a:r>
              <a:rPr lang="en-AU" dirty="0"/>
              <a:t>To help you promote the NRL and NSWRL policies, NSWRL has created a page that has all community policies in one place. The tab to access them is circled in red.</a:t>
            </a:r>
          </a:p>
          <a:p>
            <a:endParaRPr lang="en-AU" dirty="0"/>
          </a:p>
          <a:p>
            <a:r>
              <a:rPr lang="en-AU" dirty="0"/>
              <a:t>Every club should provide a link to this page on their website and/or social media. This link means that all of your volunteers, players, and families can access policies if the need arises. This is more efficient for clubs than trying to create their own page, as they can quickly become out of date. If every club links to the same page, we’ll all be following the same rules throughout the state.</a:t>
            </a:r>
          </a:p>
        </p:txBody>
      </p:sp>
      <p:sp>
        <p:nvSpPr>
          <p:cNvPr id="4" name="Slide Number Placeholder 3">
            <a:extLst>
              <a:ext uri="{FF2B5EF4-FFF2-40B4-BE49-F238E27FC236}">
                <a16:creationId xmlns:a16="http://schemas.microsoft.com/office/drawing/2014/main" id="{54DA4B21-3FFE-48D3-B56C-9EC296141BF4}"/>
              </a:ext>
            </a:extLst>
          </p:cNvPr>
          <p:cNvSpPr>
            <a:spLocks noGrp="1"/>
          </p:cNvSpPr>
          <p:nvPr>
            <p:ph type="sldNum" sz="quarter" idx="5"/>
          </p:nvPr>
        </p:nvSpPr>
        <p:spPr/>
        <p:txBody>
          <a:bodyPr/>
          <a:lstStyle/>
          <a:p>
            <a:fld id="{90F86A9F-1704-4846-B383-AD174755A0F2}" type="slidenum">
              <a:rPr lang="en-AU" smtClean="0"/>
              <a:t>5</a:t>
            </a:fld>
            <a:endParaRPr lang="en-AU" dirty="0"/>
          </a:p>
        </p:txBody>
      </p:sp>
    </p:spTree>
    <p:extLst>
      <p:ext uri="{BB962C8B-B14F-4D97-AF65-F5344CB8AC3E}">
        <p14:creationId xmlns:p14="http://schemas.microsoft.com/office/powerpoint/2010/main" val="5377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AU" dirty="0"/>
              <a:t>Share screen speak to Patrons of the Game education module, compulsory for </a:t>
            </a:r>
            <a:r>
              <a:rPr lang="en-AU" sz="1200" dirty="0">
                <a:latin typeface="RLFont Regular" panose="020B0504040201010104" pitchFamily="34" charset="0"/>
                <a:ea typeface="RLFont Regular" panose="020B0504040201010104" pitchFamily="34" charset="0"/>
              </a:rPr>
              <a:t>Coaches, Match officials, Sports Trainers, Volunteers who have attained the age of 18 years and above who work with or in an environment with individuals under 18 years are required to complete Patrons of the Game Child Safe Education. The modules take about 15-20mins and provides some practical tips on practices to improve child safe-guarding. </a:t>
            </a:r>
          </a:p>
          <a:p>
            <a:r>
              <a:rPr lang="en-AU" dirty="0"/>
              <a:t> </a:t>
            </a:r>
          </a:p>
          <a:p>
            <a:r>
              <a:rPr lang="en-AU" dirty="0"/>
              <a:t>Patrons of the game is a great resource to quickly and efficiently get every adult in the club to understand safety aspects of working around children.</a:t>
            </a:r>
          </a:p>
        </p:txBody>
      </p:sp>
      <p:sp>
        <p:nvSpPr>
          <p:cNvPr id="4" name="Slide Number Placeholder 3"/>
          <p:cNvSpPr>
            <a:spLocks noGrp="1"/>
          </p:cNvSpPr>
          <p:nvPr>
            <p:ph type="sldNum" sz="quarter" idx="5"/>
          </p:nvPr>
        </p:nvSpPr>
        <p:spPr/>
        <p:txBody>
          <a:bodyPr/>
          <a:lstStyle/>
          <a:p>
            <a:fld id="{90F86A9F-1704-4846-B383-AD174755A0F2}" type="slidenum">
              <a:rPr lang="en-AU" smtClean="0"/>
              <a:t>6</a:t>
            </a:fld>
            <a:endParaRPr lang="en-AU" dirty="0"/>
          </a:p>
        </p:txBody>
      </p:sp>
    </p:spTree>
    <p:extLst>
      <p:ext uri="{BB962C8B-B14F-4D97-AF65-F5344CB8AC3E}">
        <p14:creationId xmlns:p14="http://schemas.microsoft.com/office/powerpoint/2010/main" val="1790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364BB-5FD6-27B1-BC46-0E8ADF531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82157-0576-F72F-85B9-0E4D6953D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2635-F9B7-0AD9-65C7-23D8AF5B1169}"/>
              </a:ext>
            </a:extLst>
          </p:cNvPr>
          <p:cNvSpPr>
            <a:spLocks noGrp="1"/>
          </p:cNvSpPr>
          <p:nvPr>
            <p:ph type="body" idx="1"/>
          </p:nvPr>
        </p:nvSpPr>
        <p:spPr/>
        <p:txBody>
          <a:bodyPr/>
          <a:lstStyle/>
          <a:p>
            <a:r>
              <a:rPr lang="en-AU" dirty="0"/>
              <a:t>So along with Rugby League’s efforts to prevent harm and abuse, the NSW government has legal requirements that clubs are expected to adhere to. First there is the Working With Children Check. This helps us to keep people who are known to be dangerous out of our sport.</a:t>
            </a:r>
          </a:p>
          <a:p>
            <a:endParaRPr lang="en-AU" dirty="0"/>
          </a:p>
          <a:p>
            <a:r>
              <a:rPr lang="en-AU" dirty="0"/>
              <a:t>Additionally, the NSW Government established the 10 Child Safe Standards. These are a set of expectations that we need to live up to.</a:t>
            </a:r>
          </a:p>
        </p:txBody>
      </p:sp>
      <p:sp>
        <p:nvSpPr>
          <p:cNvPr id="4" name="Slide Number Placeholder 3">
            <a:extLst>
              <a:ext uri="{FF2B5EF4-FFF2-40B4-BE49-F238E27FC236}">
                <a16:creationId xmlns:a16="http://schemas.microsoft.com/office/drawing/2014/main" id="{603DF2AB-D077-3F96-17C2-EAFCB65BFA1D}"/>
              </a:ext>
            </a:extLst>
          </p:cNvPr>
          <p:cNvSpPr>
            <a:spLocks noGrp="1"/>
          </p:cNvSpPr>
          <p:nvPr>
            <p:ph type="sldNum" sz="quarter" idx="5"/>
          </p:nvPr>
        </p:nvSpPr>
        <p:spPr/>
        <p:txBody>
          <a:bodyPr/>
          <a:lstStyle/>
          <a:p>
            <a:fld id="{90F86A9F-1704-4846-B383-AD174755A0F2}" type="slidenum">
              <a:rPr lang="en-AU" smtClean="0"/>
              <a:t>7</a:t>
            </a:fld>
            <a:endParaRPr lang="en-AU" dirty="0"/>
          </a:p>
        </p:txBody>
      </p:sp>
    </p:spTree>
    <p:extLst>
      <p:ext uri="{BB962C8B-B14F-4D97-AF65-F5344CB8AC3E}">
        <p14:creationId xmlns:p14="http://schemas.microsoft.com/office/powerpoint/2010/main" val="149075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AU" sz="1200" dirty="0">
                <a:latin typeface="RLFont Regular" panose="020B0504040201010104" pitchFamily="34" charset="0"/>
                <a:ea typeface="RLFont Regular" panose="020B0504040201010104" pitchFamily="34" charset="0"/>
              </a:rPr>
              <a:t>PLAY VIDEO.</a:t>
            </a:r>
          </a:p>
          <a:p>
            <a:pPr marL="0" marR="0" lvl="0" indent="0" algn="l" defTabSz="914290" rtl="0" eaLnBrk="1" fontAlgn="auto" latinLnBrk="0" hangingPunct="1">
              <a:lnSpc>
                <a:spcPct val="100000"/>
              </a:lnSpc>
              <a:spcBef>
                <a:spcPts val="0"/>
              </a:spcBef>
              <a:spcAft>
                <a:spcPts val="0"/>
              </a:spcAft>
              <a:buClrTx/>
              <a:buSzTx/>
              <a:buFontTx/>
              <a:buNone/>
              <a:tabLst/>
              <a:defRPr/>
            </a:pPr>
            <a:endParaRPr lang="en-AU" sz="1200" dirty="0">
              <a:latin typeface="RLFont Regular" panose="020B0504040201010104" pitchFamily="34" charset="0"/>
              <a:ea typeface="RLFont Regular" panose="020B0504040201010104" pitchFamily="34" charset="0"/>
            </a:endParaRPr>
          </a:p>
          <a:p>
            <a:pPr marL="0" marR="0" lvl="0" indent="0" algn="l" defTabSz="914290" rtl="0" eaLnBrk="1" fontAlgn="auto" latinLnBrk="0" hangingPunct="1">
              <a:lnSpc>
                <a:spcPct val="100000"/>
              </a:lnSpc>
              <a:spcBef>
                <a:spcPts val="0"/>
              </a:spcBef>
              <a:spcAft>
                <a:spcPts val="0"/>
              </a:spcAft>
              <a:buClrTx/>
              <a:buSzTx/>
              <a:buFontTx/>
              <a:buNone/>
              <a:tabLst/>
              <a:defRPr/>
            </a:pPr>
            <a:r>
              <a:rPr lang="en-AU" sz="1200" dirty="0">
                <a:latin typeface="RLFont Regular" panose="020B0504040201010104" pitchFamily="34" charset="0"/>
                <a:ea typeface="RLFont Regular" panose="020B0504040201010104" pitchFamily="34" charset="0"/>
              </a:rPr>
              <a:t>A Working with Children Check Coaches, Match officials, Sports Trainers, Volunteers who are 18 years or older  who work with or in an environment with individuals under 18 years are required to have a valid and verified working with children check.</a:t>
            </a:r>
            <a:endParaRPr lang="en-AU" dirty="0"/>
          </a:p>
        </p:txBody>
      </p:sp>
      <p:sp>
        <p:nvSpPr>
          <p:cNvPr id="4" name="Slide Number Placeholder 3"/>
          <p:cNvSpPr>
            <a:spLocks noGrp="1"/>
          </p:cNvSpPr>
          <p:nvPr>
            <p:ph type="sldNum" sz="quarter" idx="5"/>
          </p:nvPr>
        </p:nvSpPr>
        <p:spPr/>
        <p:txBody>
          <a:bodyPr/>
          <a:lstStyle/>
          <a:p>
            <a:fld id="{90F86A9F-1704-4846-B383-AD174755A0F2}" type="slidenum">
              <a:rPr lang="en-AU" smtClean="0"/>
              <a:t>8</a:t>
            </a:fld>
            <a:endParaRPr lang="en-AU" dirty="0"/>
          </a:p>
        </p:txBody>
      </p:sp>
    </p:spTree>
    <p:extLst>
      <p:ext uri="{BB962C8B-B14F-4D97-AF65-F5344CB8AC3E}">
        <p14:creationId xmlns:p14="http://schemas.microsoft.com/office/powerpoint/2010/main" val="46005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lang="en-AU" dirty="0"/>
              <a:t>The legislation has two requirements: clubs need to verify WWCCs on the Office of the Children’s Guardian’s portal and keep records of these verifications.</a:t>
            </a:r>
          </a:p>
          <a:p>
            <a:pPr marL="0" marR="0" lvl="0" indent="0" algn="l" defTabSz="91429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29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290" rtl="0" eaLnBrk="1" fontAlgn="auto" latinLnBrk="0" hangingPunct="1">
              <a:lnSpc>
                <a:spcPct val="100000"/>
              </a:lnSpc>
              <a:spcBef>
                <a:spcPts val="0"/>
              </a:spcBef>
              <a:spcAft>
                <a:spcPts val="0"/>
              </a:spcAft>
              <a:buClrTx/>
              <a:buSzTx/>
              <a:buFontTx/>
              <a:buNone/>
              <a:tabLst/>
              <a:defRPr/>
            </a:pPr>
            <a:r>
              <a:rPr lang="en-AU" dirty="0"/>
              <a:t>If you keep records of who you have verified, this can save you time in the long run. If someone is continuously connected to your club, you don’t need to verify them every season. Verify them, and then they are in the system until their check expires.</a:t>
            </a:r>
          </a:p>
          <a:p>
            <a:pPr marL="0" marR="0" lvl="0" indent="0" algn="l" defTabSz="91429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290" rtl="0" eaLnBrk="1" fontAlgn="auto" latinLnBrk="0" hangingPunct="1">
              <a:lnSpc>
                <a:spcPct val="100000"/>
              </a:lnSpc>
              <a:spcBef>
                <a:spcPts val="0"/>
              </a:spcBef>
              <a:spcAft>
                <a:spcPts val="0"/>
              </a:spcAft>
              <a:buClrTx/>
              <a:buSzTx/>
              <a:buFontTx/>
              <a:buNone/>
              <a:tabLst/>
              <a:defRPr/>
            </a:pPr>
            <a:r>
              <a:rPr lang="en-AU" dirty="0">
                <a:highlight>
                  <a:srgbClr val="FFFF00"/>
                </a:highlight>
              </a:rPr>
              <a:t>For clubs and Districts that operate across two states, there are specific rules for WWCC requirements. In NSW, you can work using another state’s WWCC for less than 30 days. If you will work in NSW for 30 days or more, then you will need to have a NSW Check, even if you already have one in the state you reside in.</a:t>
            </a:r>
          </a:p>
          <a:p>
            <a:pPr marL="0" marR="0" lvl="0" indent="0" algn="l" defTabSz="91429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0F86A9F-1704-4846-B383-AD174755A0F2}" type="slidenum">
              <a:rPr lang="en-AU" smtClean="0"/>
              <a:t>9</a:t>
            </a:fld>
            <a:endParaRPr lang="en-AU" dirty="0"/>
          </a:p>
        </p:txBody>
      </p:sp>
    </p:spTree>
    <p:extLst>
      <p:ext uri="{BB962C8B-B14F-4D97-AF65-F5344CB8AC3E}">
        <p14:creationId xmlns:p14="http://schemas.microsoft.com/office/powerpoint/2010/main" val="681064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9" name="Text Placeholder 8"/>
          <p:cNvSpPr>
            <a:spLocks noGrp="1"/>
          </p:cNvSpPr>
          <p:nvPr>
            <p:ph type="body" sz="quarter" idx="13"/>
          </p:nvPr>
        </p:nvSpPr>
        <p:spPr>
          <a:xfrm>
            <a:off x="648005" y="2277112"/>
            <a:ext cx="4788095" cy="2160000"/>
          </a:xfrm>
        </p:spPr>
        <p:txBody>
          <a:bodyPr vert="horz" lIns="0" tIns="0" rIns="0" bIns="0" rtlCol="0" anchor="b">
            <a:normAutofit/>
          </a:bodyPr>
          <a:lstStyle>
            <a:lvl1pPr marL="0" indent="0">
              <a:lnSpc>
                <a:spcPct val="85000"/>
              </a:lnSpc>
              <a:spcBef>
                <a:spcPts val="0"/>
              </a:spcBef>
              <a:buNone/>
              <a:defRPr lang="en-US" sz="3200" cap="all" spc="-100" baseline="0" smtClean="0">
                <a:solidFill>
                  <a:schemeClr val="accent1"/>
                </a:solidFill>
                <a:latin typeface="+mn-lt"/>
                <a:ea typeface="RLFont Black" panose="020B0A04040201010104" pitchFamily="34" charset="0"/>
                <a:cs typeface="+mj-cs"/>
              </a:defRPr>
            </a:lvl1pPr>
            <a:lvl2pPr marL="0" indent="0">
              <a:lnSpc>
                <a:spcPct val="85000"/>
              </a:lnSpc>
              <a:spcBef>
                <a:spcPts val="0"/>
              </a:spcBef>
              <a:buFont typeface="Arial" panose="020B0604020202020204" pitchFamily="34" charset="0"/>
              <a:buNone/>
              <a:defRPr lang="en-US" sz="2000" cap="all" spc="-100" baseline="0" smtClean="0">
                <a:solidFill>
                  <a:schemeClr val="bg1"/>
                </a:solidFill>
                <a:latin typeface="+mn-lt"/>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Click to edit Master text styles</a:t>
            </a:r>
          </a:p>
          <a:p>
            <a:pPr lvl="1">
              <a:spcBef>
                <a:spcPct val="0"/>
              </a:spcBef>
            </a:pPr>
            <a:r>
              <a:rPr lang="en-US"/>
              <a:t>Second level</a:t>
            </a:r>
          </a:p>
        </p:txBody>
      </p:sp>
      <p:sp>
        <p:nvSpPr>
          <p:cNvPr id="11" name="Text Placeholder 10"/>
          <p:cNvSpPr>
            <a:spLocks noGrp="1"/>
          </p:cNvSpPr>
          <p:nvPr>
            <p:ph type="body" sz="quarter" idx="14"/>
          </p:nvPr>
        </p:nvSpPr>
        <p:spPr>
          <a:xfrm>
            <a:off x="684213" y="4724400"/>
            <a:ext cx="4392612" cy="1512888"/>
          </a:xfrm>
        </p:spPr>
        <p:txBody>
          <a:bodyPr lIns="0" tIns="0" rIns="0" bIns="0">
            <a:normAutofit/>
          </a:bodyPr>
          <a:lstStyle>
            <a:lvl1pPr marL="0" indent="0">
              <a:spcAft>
                <a:spcPts val="0"/>
              </a:spcAft>
              <a:buFont typeface="Arial" panose="020B0604020202020204" pitchFamily="34" charset="0"/>
              <a:buNone/>
              <a:defRPr sz="900" b="0" cap="all" baseline="0">
                <a:solidFill>
                  <a:schemeClr val="bg1"/>
                </a:solidFill>
                <a:latin typeface="RLFont Bold" panose="020B0804040201010104" pitchFamily="34" charset="0"/>
                <a:ea typeface="RLFont Bold" panose="020B0804040201010104" pitchFamily="34" charset="0"/>
              </a:defRPr>
            </a:lvl1pPr>
            <a:lvl2pPr marL="0" indent="0">
              <a:spcBef>
                <a:spcPts val="0"/>
              </a:spcBef>
              <a:spcAft>
                <a:spcPts val="600"/>
              </a:spcAft>
              <a:buFont typeface="Arial" panose="020B0604020202020204" pitchFamily="34" charset="0"/>
              <a:buNone/>
              <a:defRPr sz="1800">
                <a:solidFill>
                  <a:schemeClr val="bg1"/>
                </a:solidFill>
              </a:defRPr>
            </a:lvl2pPr>
            <a:lvl3pPr marL="914400" indent="0">
              <a:buNone/>
              <a:defRPr sz="9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lvl="0"/>
            <a:r>
              <a:rPr lang="en-US"/>
              <a:t>Click to edit Master text styles</a:t>
            </a:r>
          </a:p>
          <a:p>
            <a:pPr lvl="1"/>
            <a:r>
              <a:rPr lang="en-US"/>
              <a:t>Second level</a:t>
            </a:r>
          </a:p>
        </p:txBody>
      </p:sp>
      <p:cxnSp>
        <p:nvCxnSpPr>
          <p:cNvPr id="3" name="Straight Connector 2"/>
          <p:cNvCxnSpPr/>
          <p:nvPr userDrawn="1"/>
        </p:nvCxnSpPr>
        <p:spPr>
          <a:xfrm>
            <a:off x="647999" y="4509120"/>
            <a:ext cx="435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71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eft w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4680000" y="1620000"/>
            <a:ext cx="3780000" cy="4680000"/>
          </a:xfrm>
        </p:spPr>
        <p:txBody>
          <a:bodyPr numCol="1" spcCol="180000">
            <a:normAutofit/>
          </a:bodyPr>
          <a:lstStyle>
            <a:lvl1pPr marL="266700" indent="-266700">
              <a:buClr>
                <a:schemeClr val="accent3"/>
              </a:buClr>
              <a:buFont typeface="+mj-lt"/>
              <a:buNone/>
              <a:tabLst/>
              <a:defRPr sz="1600" b="0">
                <a:solidFill>
                  <a:schemeClr val="accent3"/>
                </a:solidFill>
                <a:latin typeface="+mj-lt"/>
              </a:defRPr>
            </a:lvl1pPr>
            <a:lvl2pPr marL="266700" indent="-266700">
              <a:buClr>
                <a:schemeClr val="accent1"/>
              </a:buClr>
              <a:buFont typeface="+mj-lt"/>
              <a:buNone/>
              <a:tabLst/>
              <a:defRPr sz="1600">
                <a:solidFill>
                  <a:schemeClr val="accent1"/>
                </a:solidFill>
                <a:latin typeface="+mj-lt"/>
              </a:defRPr>
            </a:lvl2pPr>
            <a:lvl3pPr marL="266700" indent="-266700">
              <a:buFont typeface="+mj-lt"/>
              <a:buNone/>
              <a:tabLst/>
              <a:defRPr sz="1600">
                <a:solidFill>
                  <a:schemeClr val="tx2"/>
                </a:solidFill>
                <a:latin typeface="+mj-lt"/>
              </a:defRPr>
            </a:lvl3pPr>
            <a:lvl4pPr marL="266700" indent="-266700">
              <a:buClr>
                <a:schemeClr val="accent2"/>
              </a:buClr>
              <a:buFont typeface="+mj-lt"/>
              <a:buNone/>
              <a:tabLst/>
              <a:defRPr sz="1600">
                <a:solidFill>
                  <a:srgbClr val="0071B9"/>
                </a:solidFill>
                <a:latin typeface="+mj-lt"/>
              </a:defRPr>
            </a:lvl4pPr>
            <a:lvl5pPr marL="0" indent="0">
              <a:spcAft>
                <a:spcPts val="1701"/>
              </a:spcAft>
              <a:buFont typeface="RLFont Regular" panose="020B0504040201010104" pitchFamily="34" charset="0"/>
              <a:buNone/>
              <a:tabLst/>
              <a:defRPr sz="1200">
                <a:solidFill>
                  <a:schemeClr val="bg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Content Placeholder 3"/>
          <p:cNvSpPr>
            <a:spLocks noGrp="1"/>
          </p:cNvSpPr>
          <p:nvPr>
            <p:ph sz="quarter" idx="14"/>
          </p:nvPr>
        </p:nvSpPr>
        <p:spPr>
          <a:xfrm>
            <a:off x="647999" y="158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3"/>
          <p:cNvSpPr>
            <a:spLocks noGrp="1"/>
          </p:cNvSpPr>
          <p:nvPr>
            <p:ph sz="quarter" idx="15"/>
          </p:nvPr>
        </p:nvSpPr>
        <p:spPr>
          <a:xfrm>
            <a:off x="2484000" y="158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p:cNvSpPr>
            <a:spLocks noGrp="1"/>
          </p:cNvSpPr>
          <p:nvPr>
            <p:ph sz="quarter" idx="16"/>
          </p:nvPr>
        </p:nvSpPr>
        <p:spPr>
          <a:xfrm>
            <a:off x="647999" y="392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p:cNvSpPr>
            <a:spLocks noGrp="1"/>
          </p:cNvSpPr>
          <p:nvPr>
            <p:ph sz="quarter" idx="17"/>
          </p:nvPr>
        </p:nvSpPr>
        <p:spPr>
          <a:xfrm>
            <a:off x="2484000" y="392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1796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000" y="2376000"/>
            <a:ext cx="3812232" cy="3960000"/>
          </a:xfrm>
        </p:spPr>
        <p:txBody>
          <a:bodyPr>
            <a:normAutofit/>
          </a:bodyPr>
          <a:lstStyle>
            <a:lvl1pPr>
              <a:spcAft>
                <a:spcPts val="1701"/>
              </a:spcAft>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2376000"/>
            <a:ext cx="3811588" cy="3960000"/>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r>
              <a:rPr lang="en-AU" dirty="0">
                <a:solidFill>
                  <a:srgbClr val="343D43"/>
                </a:solidFill>
              </a:rPr>
              <a:t>NSWRL PRESENTATION TITLE</a:t>
            </a:r>
          </a:p>
        </p:txBody>
      </p:sp>
      <p:sp>
        <p:nvSpPr>
          <p:cNvPr id="7" name="Slide Number Placeholder 6"/>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10"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200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 subover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000" y="2376000"/>
            <a:ext cx="3812232" cy="3960000"/>
          </a:xfrm>
        </p:spPr>
        <p:txBody>
          <a:bodyPr>
            <a:normAutofit/>
          </a:bodyPr>
          <a:lstStyle>
            <a:lvl1pPr>
              <a:spcAft>
                <a:spcPts val="1701"/>
              </a:spcAft>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2852936"/>
            <a:ext cx="3811588" cy="3483064"/>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r>
              <a:rPr lang="en-AU" dirty="0">
                <a:solidFill>
                  <a:srgbClr val="343D43"/>
                </a:solidFill>
              </a:rPr>
              <a:t>NSWRL PRESENTATION TITLE</a:t>
            </a:r>
          </a:p>
        </p:txBody>
      </p:sp>
      <p:sp>
        <p:nvSpPr>
          <p:cNvPr id="7" name="Slide Number Placeholder 6"/>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10"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5" name="Text Placeholder 4"/>
          <p:cNvSpPr>
            <a:spLocks noGrp="1"/>
          </p:cNvSpPr>
          <p:nvPr>
            <p:ph type="body" sz="quarter" idx="17"/>
          </p:nvPr>
        </p:nvSpPr>
        <p:spPr>
          <a:xfrm>
            <a:off x="4648200" y="2376488"/>
            <a:ext cx="3811588" cy="47625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004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535113"/>
            <a:ext cx="3813820" cy="639762"/>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8000" y="2174875"/>
            <a:ext cx="3813820" cy="3951288"/>
          </a:xfrm>
        </p:spPr>
        <p:txBody>
          <a:bodyPr>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535113"/>
            <a:ext cx="3814763" cy="639762"/>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3814763" cy="3951288"/>
          </a:xfrm>
        </p:spPr>
        <p:txBody>
          <a:bodyPr>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r>
              <a:rPr lang="en-AU" dirty="0">
                <a:solidFill>
                  <a:srgbClr val="343D43"/>
                </a:solidFill>
              </a:rPr>
              <a:t>NSWRL PRESENTATION TITLE</a:t>
            </a:r>
          </a:p>
        </p:txBody>
      </p:sp>
      <p:sp>
        <p:nvSpPr>
          <p:cNvPr id="9" name="Slide Number Placeholder 8"/>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11"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213614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contras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rgbClr val="6BB1E2"/>
                </a:solidFill>
                <a:ea typeface="+mj-ea"/>
                <a:cs typeface="+mj-cs"/>
              </a:defRPr>
            </a:lvl1pPr>
            <a:lvl2pPr>
              <a:spcBef>
                <a:spcPts val="0"/>
              </a:spcBef>
              <a:spcAft>
                <a:spcPts val="0"/>
              </a:spcAft>
              <a:defRPr lang="en-US" cap="all" baseline="0" smtClean="0">
                <a:solidFill>
                  <a:schemeClr val="bg1"/>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73997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143997" cy="6857998"/>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9"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rgbClr val="12326E"/>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bg1"/>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155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o graphic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rgbClr val="12326E"/>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bg1"/>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56394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l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6" cy="6857996"/>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chemeClr val="tx2"/>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accent4"/>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86084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light no graphic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
            <a:ext cx="9143996" cy="6857997"/>
          </a:xfrm>
          <a:prstGeom prst="rect">
            <a:avLst/>
          </a:prstGeom>
        </p:spPr>
      </p:pic>
      <p:sp>
        <p:nvSpPr>
          <p:cNvPr id="5" name="Footer Placeholder 4"/>
          <p:cNvSpPr>
            <a:spLocks noGrp="1"/>
          </p:cNvSpPr>
          <p:nvPr>
            <p:ph type="ftr" sz="quarter" idx="11"/>
          </p:nvPr>
        </p:nvSpPr>
        <p:spPr/>
        <p:txBody>
          <a:bodyPr/>
          <a:lstStyle>
            <a:lvl1pPr>
              <a:defRPr>
                <a:solidFill>
                  <a:schemeClr val="tx2"/>
                </a:solidFill>
              </a:defRPr>
            </a:lvl1p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chemeClr val="tx2"/>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accent4"/>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9919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dar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3" name="Content Placeholder 2"/>
          <p:cNvSpPr>
            <a:spLocks noGrp="1"/>
          </p:cNvSpPr>
          <p:nvPr>
            <p:ph idx="1"/>
          </p:nvPr>
        </p:nvSpPr>
        <p:spPr>
          <a:xfrm>
            <a:off x="648000" y="900000"/>
            <a:ext cx="7812000" cy="4680000"/>
          </a:xfrm>
        </p:spPr>
        <p:txBody>
          <a:bodyPr>
            <a:normAutofit/>
          </a:bodyPr>
          <a:lstStyle>
            <a:lvl1pPr>
              <a:defRPr sz="2500">
                <a:solidFill>
                  <a:schemeClr val="bg1"/>
                </a:solidFill>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149416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6" name="Text Placeholder 8"/>
          <p:cNvSpPr>
            <a:spLocks noGrp="1"/>
          </p:cNvSpPr>
          <p:nvPr>
            <p:ph type="body" sz="quarter" idx="13"/>
          </p:nvPr>
        </p:nvSpPr>
        <p:spPr>
          <a:xfrm>
            <a:off x="648005" y="2277112"/>
            <a:ext cx="4788095" cy="2160000"/>
          </a:xfrm>
        </p:spPr>
        <p:txBody>
          <a:bodyPr vert="horz" lIns="0" tIns="0" rIns="0" bIns="0" rtlCol="0" anchor="b">
            <a:normAutofit/>
          </a:bodyPr>
          <a:lstStyle>
            <a:lvl1pPr marL="0" indent="0">
              <a:lnSpc>
                <a:spcPct val="85000"/>
              </a:lnSpc>
              <a:spcBef>
                <a:spcPts val="0"/>
              </a:spcBef>
              <a:buNone/>
              <a:defRPr lang="en-US" sz="3200" cap="all" spc="-100" baseline="0" smtClean="0">
                <a:solidFill>
                  <a:schemeClr val="accent1"/>
                </a:solidFill>
                <a:latin typeface="+mn-lt"/>
                <a:ea typeface="RLFont Black" panose="020B0A04040201010104" pitchFamily="34" charset="0"/>
                <a:cs typeface="+mj-cs"/>
              </a:defRPr>
            </a:lvl1pPr>
            <a:lvl2pPr marL="0" indent="0">
              <a:lnSpc>
                <a:spcPct val="85000"/>
              </a:lnSpc>
              <a:spcBef>
                <a:spcPts val="0"/>
              </a:spcBef>
              <a:buFont typeface="Arial" panose="020B0604020202020204" pitchFamily="34" charset="0"/>
              <a:buNone/>
              <a:defRPr lang="en-US" sz="2000" cap="all" spc="-100" baseline="0" smtClean="0">
                <a:solidFill>
                  <a:schemeClr val="bg1"/>
                </a:solidFill>
                <a:latin typeface="+mn-lt"/>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Click to edit Master text styles</a:t>
            </a:r>
          </a:p>
          <a:p>
            <a:pPr lvl="1">
              <a:spcBef>
                <a:spcPct val="0"/>
              </a:spcBef>
            </a:pPr>
            <a:r>
              <a:rPr lang="en-US"/>
              <a:t>Second level</a:t>
            </a:r>
          </a:p>
        </p:txBody>
      </p:sp>
      <p:sp>
        <p:nvSpPr>
          <p:cNvPr id="8" name="Text Placeholder 10"/>
          <p:cNvSpPr>
            <a:spLocks noGrp="1"/>
          </p:cNvSpPr>
          <p:nvPr>
            <p:ph type="body" sz="quarter" idx="14"/>
          </p:nvPr>
        </p:nvSpPr>
        <p:spPr>
          <a:xfrm>
            <a:off x="684213" y="4724400"/>
            <a:ext cx="4392612" cy="1512888"/>
          </a:xfrm>
        </p:spPr>
        <p:txBody>
          <a:bodyPr lIns="0" tIns="0" rIns="0" bIns="0">
            <a:normAutofit/>
          </a:bodyPr>
          <a:lstStyle>
            <a:lvl1pPr marL="0" indent="0">
              <a:spcAft>
                <a:spcPts val="0"/>
              </a:spcAft>
              <a:buFont typeface="Arial" panose="020B0604020202020204" pitchFamily="34" charset="0"/>
              <a:buNone/>
              <a:defRPr sz="900" b="0" cap="all" baseline="0">
                <a:solidFill>
                  <a:schemeClr val="bg1"/>
                </a:solidFill>
                <a:latin typeface="RLFont Bold" panose="020B0804040201010104" pitchFamily="34" charset="0"/>
                <a:ea typeface="RLFont Bold" panose="020B0804040201010104" pitchFamily="34" charset="0"/>
              </a:defRPr>
            </a:lvl1pPr>
            <a:lvl2pPr marL="0" indent="0">
              <a:spcBef>
                <a:spcPts val="0"/>
              </a:spcBef>
              <a:spcAft>
                <a:spcPts val="600"/>
              </a:spcAft>
              <a:buFont typeface="Arial" panose="020B0604020202020204" pitchFamily="34" charset="0"/>
              <a:buNone/>
              <a:defRPr sz="1800">
                <a:solidFill>
                  <a:schemeClr val="bg1"/>
                </a:solidFill>
              </a:defRPr>
            </a:lvl2pPr>
            <a:lvl3pPr marL="914400" indent="0">
              <a:buNone/>
              <a:defRPr sz="9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2657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l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3" name="Content Placeholder 2"/>
          <p:cNvSpPr>
            <a:spLocks noGrp="1"/>
          </p:cNvSpPr>
          <p:nvPr>
            <p:ph idx="1"/>
          </p:nvPr>
        </p:nvSpPr>
        <p:spPr>
          <a:xfrm>
            <a:off x="648000" y="900000"/>
            <a:ext cx="7812000" cy="4680000"/>
          </a:xfrm>
        </p:spPr>
        <p:txBody>
          <a:bodyPr>
            <a:normAutofit/>
          </a:bodyPr>
          <a:lstStyle>
            <a:lvl1pPr>
              <a:defRPr sz="2500">
                <a:solidFill>
                  <a:schemeClr val="tx2"/>
                </a:solidFill>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00648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solidFill>
                  <a:srgbClr val="343D43"/>
                </a:solidFill>
              </a:rPr>
              <a:t>NSWRL PRESENTATION TITLE</a:t>
            </a:r>
          </a:p>
        </p:txBody>
      </p:sp>
      <p:sp>
        <p:nvSpPr>
          <p:cNvPr id="5" name="Slide Number Placeholder 4"/>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6"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1915386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a:solidFill>
                  <a:srgbClr val="343D43"/>
                </a:solidFill>
              </a:rPr>
              <a:t>NSWRL PRESENTATION TITLE</a:t>
            </a:r>
          </a:p>
        </p:txBody>
      </p:sp>
      <p:sp>
        <p:nvSpPr>
          <p:cNvPr id="4" name="Slide Number Placeholder 3"/>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Tree>
    <p:extLst>
      <p:ext uri="{BB962C8B-B14F-4D97-AF65-F5344CB8AC3E}">
        <p14:creationId xmlns:p14="http://schemas.microsoft.com/office/powerpoint/2010/main" val="177375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
            <a:ext cx="9143996" cy="6857997"/>
          </a:xfrm>
          <a:prstGeom prst="rect">
            <a:avLst/>
          </a:prstGeom>
        </p:spPr>
      </p:pic>
      <p:sp>
        <p:nvSpPr>
          <p:cNvPr id="9" name="Text Placeholder 8"/>
          <p:cNvSpPr>
            <a:spLocks noGrp="1"/>
          </p:cNvSpPr>
          <p:nvPr>
            <p:ph type="body" sz="quarter" idx="13"/>
          </p:nvPr>
        </p:nvSpPr>
        <p:spPr>
          <a:xfrm>
            <a:off x="4068005" y="1836000"/>
            <a:ext cx="4175887" cy="1485088"/>
          </a:xfrm>
        </p:spPr>
        <p:txBody>
          <a:bodyPr/>
          <a:lstStyle>
            <a:lvl1pPr algn="r">
              <a:spcBef>
                <a:spcPts val="0"/>
              </a:spcBef>
              <a:spcAft>
                <a:spcPts val="1200"/>
              </a:spcAft>
              <a:defRPr sz="4000" b="1" cap="all" baseline="0">
                <a:solidFill>
                  <a:schemeClr val="bg1"/>
                </a:solidFill>
              </a:defRPr>
            </a:lvl1pPr>
            <a:lvl2pPr algn="r">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Click to edit Master text styles</a:t>
            </a:r>
          </a:p>
        </p:txBody>
      </p:sp>
      <p:sp>
        <p:nvSpPr>
          <p:cNvPr id="2" name="TextBox 1"/>
          <p:cNvSpPr txBox="1"/>
          <p:nvPr userDrawn="1"/>
        </p:nvSpPr>
        <p:spPr>
          <a:xfrm>
            <a:off x="648000" y="6412686"/>
            <a:ext cx="3384376" cy="184666"/>
          </a:xfrm>
          <a:prstGeom prst="rect">
            <a:avLst/>
          </a:prstGeom>
          <a:noFill/>
        </p:spPr>
        <p:txBody>
          <a:bodyPr wrap="square" lIns="0" tIns="0" rIns="0" bIns="0" rtlCol="0">
            <a:spAutoFit/>
          </a:bodyPr>
          <a:lstStyle/>
          <a:p>
            <a:pPr defTabSz="914400">
              <a:defRPr/>
            </a:pPr>
            <a:r>
              <a:rPr lang="en-GB" sz="1200" dirty="0">
                <a:solidFill>
                  <a:prstClr val="white"/>
                </a:solidFill>
              </a:rPr>
              <a:t>©  NSWRL 2015</a:t>
            </a:r>
          </a:p>
        </p:txBody>
      </p:sp>
    </p:spTree>
    <p:extLst>
      <p:ext uri="{BB962C8B-B14F-4D97-AF65-F5344CB8AC3E}">
        <p14:creationId xmlns:p14="http://schemas.microsoft.com/office/powerpoint/2010/main" val="2922579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9" name="Text Placeholder 8"/>
          <p:cNvSpPr>
            <a:spLocks noGrp="1"/>
          </p:cNvSpPr>
          <p:nvPr>
            <p:ph type="body" sz="quarter" idx="13"/>
          </p:nvPr>
        </p:nvSpPr>
        <p:spPr>
          <a:xfrm>
            <a:off x="648005" y="2277112"/>
            <a:ext cx="4788095" cy="2160000"/>
          </a:xfrm>
        </p:spPr>
        <p:txBody>
          <a:bodyPr vert="horz" lIns="0" tIns="0" rIns="0" bIns="0" rtlCol="0" anchor="b">
            <a:normAutofit/>
          </a:bodyPr>
          <a:lstStyle>
            <a:lvl1pPr marL="0" indent="0">
              <a:lnSpc>
                <a:spcPct val="85000"/>
              </a:lnSpc>
              <a:spcBef>
                <a:spcPts val="0"/>
              </a:spcBef>
              <a:buNone/>
              <a:defRPr lang="en-US" sz="3200" cap="all" spc="-100" baseline="0" smtClean="0">
                <a:solidFill>
                  <a:schemeClr val="accent1"/>
                </a:solidFill>
                <a:latin typeface="+mn-lt"/>
                <a:ea typeface="RLFont Black" panose="020B0A04040201010104" pitchFamily="34" charset="0"/>
                <a:cs typeface="+mj-cs"/>
              </a:defRPr>
            </a:lvl1pPr>
            <a:lvl2pPr marL="0" indent="0">
              <a:lnSpc>
                <a:spcPct val="85000"/>
              </a:lnSpc>
              <a:spcBef>
                <a:spcPts val="0"/>
              </a:spcBef>
              <a:buFont typeface="Arial" panose="020B0604020202020204" pitchFamily="34" charset="0"/>
              <a:buNone/>
              <a:defRPr lang="en-US" sz="2000" cap="all" spc="-100" baseline="0" smtClean="0">
                <a:solidFill>
                  <a:schemeClr val="bg1"/>
                </a:solidFill>
                <a:latin typeface="+mn-lt"/>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Click to edit Master text styles</a:t>
            </a:r>
          </a:p>
          <a:p>
            <a:pPr lvl="1">
              <a:spcBef>
                <a:spcPct val="0"/>
              </a:spcBef>
            </a:pPr>
            <a:r>
              <a:rPr lang="en-US"/>
              <a:t>Second level</a:t>
            </a:r>
          </a:p>
        </p:txBody>
      </p:sp>
      <p:sp>
        <p:nvSpPr>
          <p:cNvPr id="11" name="Text Placeholder 10"/>
          <p:cNvSpPr>
            <a:spLocks noGrp="1"/>
          </p:cNvSpPr>
          <p:nvPr>
            <p:ph type="body" sz="quarter" idx="14"/>
          </p:nvPr>
        </p:nvSpPr>
        <p:spPr>
          <a:xfrm>
            <a:off x="684213" y="4724400"/>
            <a:ext cx="4392612" cy="1512888"/>
          </a:xfrm>
        </p:spPr>
        <p:txBody>
          <a:bodyPr lIns="0" tIns="0" rIns="0" bIns="0">
            <a:normAutofit/>
          </a:bodyPr>
          <a:lstStyle>
            <a:lvl1pPr marL="0" indent="0">
              <a:spcAft>
                <a:spcPts val="0"/>
              </a:spcAft>
              <a:buFont typeface="Arial" panose="020B0604020202020204" pitchFamily="34" charset="0"/>
              <a:buNone/>
              <a:defRPr sz="900" b="0" cap="all" baseline="0">
                <a:solidFill>
                  <a:schemeClr val="bg1"/>
                </a:solidFill>
                <a:latin typeface="RLFont Bold" panose="020B0804040201010104" pitchFamily="34" charset="0"/>
                <a:ea typeface="RLFont Bold" panose="020B0804040201010104" pitchFamily="34" charset="0"/>
              </a:defRPr>
            </a:lvl1pPr>
            <a:lvl2pPr marL="0" indent="0">
              <a:spcBef>
                <a:spcPts val="0"/>
              </a:spcBef>
              <a:spcAft>
                <a:spcPts val="600"/>
              </a:spcAft>
              <a:buFont typeface="Arial" panose="020B0604020202020204" pitchFamily="34" charset="0"/>
              <a:buNone/>
              <a:defRPr sz="1800">
                <a:solidFill>
                  <a:schemeClr val="bg1"/>
                </a:solidFill>
              </a:defRPr>
            </a:lvl2pPr>
            <a:lvl3pPr marL="914400" indent="0">
              <a:buNone/>
              <a:defRPr sz="9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lvl="0"/>
            <a:r>
              <a:rPr lang="en-US"/>
              <a:t>Click to edit Master text styles</a:t>
            </a:r>
          </a:p>
          <a:p>
            <a:pPr lvl="1"/>
            <a:r>
              <a:rPr lang="en-US"/>
              <a:t>Second level</a:t>
            </a:r>
          </a:p>
        </p:txBody>
      </p:sp>
      <p:cxnSp>
        <p:nvCxnSpPr>
          <p:cNvPr id="3" name="Straight Connector 2"/>
          <p:cNvCxnSpPr/>
          <p:nvPr userDrawn="1"/>
        </p:nvCxnSpPr>
        <p:spPr>
          <a:xfrm>
            <a:off x="647999" y="4509120"/>
            <a:ext cx="435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852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no 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6" name="Text Placeholder 8"/>
          <p:cNvSpPr>
            <a:spLocks noGrp="1"/>
          </p:cNvSpPr>
          <p:nvPr>
            <p:ph type="body" sz="quarter" idx="13"/>
          </p:nvPr>
        </p:nvSpPr>
        <p:spPr>
          <a:xfrm>
            <a:off x="648005" y="2277112"/>
            <a:ext cx="4788095" cy="2160000"/>
          </a:xfrm>
        </p:spPr>
        <p:txBody>
          <a:bodyPr vert="horz" lIns="0" tIns="0" rIns="0" bIns="0" rtlCol="0" anchor="b">
            <a:normAutofit/>
          </a:bodyPr>
          <a:lstStyle>
            <a:lvl1pPr marL="0" indent="0">
              <a:lnSpc>
                <a:spcPct val="85000"/>
              </a:lnSpc>
              <a:spcBef>
                <a:spcPts val="0"/>
              </a:spcBef>
              <a:buNone/>
              <a:defRPr lang="en-US" sz="3200" cap="all" spc="-100" baseline="0" smtClean="0">
                <a:solidFill>
                  <a:schemeClr val="accent1"/>
                </a:solidFill>
                <a:latin typeface="+mn-lt"/>
                <a:ea typeface="RLFont Black" panose="020B0A04040201010104" pitchFamily="34" charset="0"/>
                <a:cs typeface="+mj-cs"/>
              </a:defRPr>
            </a:lvl1pPr>
            <a:lvl2pPr marL="0" indent="0">
              <a:lnSpc>
                <a:spcPct val="85000"/>
              </a:lnSpc>
              <a:spcBef>
                <a:spcPts val="0"/>
              </a:spcBef>
              <a:buFont typeface="Arial" panose="020B0604020202020204" pitchFamily="34" charset="0"/>
              <a:buNone/>
              <a:defRPr lang="en-US" sz="2000" cap="all" spc="-100" baseline="0" smtClean="0">
                <a:solidFill>
                  <a:schemeClr val="bg1"/>
                </a:solidFill>
                <a:latin typeface="+mn-lt"/>
              </a:defRPr>
            </a:lvl2pPr>
            <a:lvl3pPr marL="0" indent="0">
              <a:lnSpc>
                <a:spcPct val="85000"/>
              </a:lnSpc>
              <a:spcBef>
                <a:spcPts val="0"/>
              </a:spcBef>
              <a:defRPr lang="en-US" smtClean="0"/>
            </a:lvl3pPr>
            <a:lvl4pPr marL="0" indent="0">
              <a:lnSpc>
                <a:spcPct val="85000"/>
              </a:lnSpc>
              <a:spcBef>
                <a:spcPts val="0"/>
              </a:spcBef>
              <a:defRPr lang="en-US" smtClean="0"/>
            </a:lvl4pPr>
            <a:lvl5pPr marL="0" indent="0">
              <a:lnSpc>
                <a:spcPct val="85000"/>
              </a:lnSpc>
              <a:spcBef>
                <a:spcPts val="0"/>
              </a:spcBef>
              <a:defRPr lang="en-AU"/>
            </a:lvl5pPr>
          </a:lstStyle>
          <a:p>
            <a:pPr lvl="0">
              <a:spcBef>
                <a:spcPct val="0"/>
              </a:spcBef>
            </a:pPr>
            <a:r>
              <a:rPr lang="en-US"/>
              <a:t>Click to edit Master text styles</a:t>
            </a:r>
          </a:p>
          <a:p>
            <a:pPr lvl="1">
              <a:spcBef>
                <a:spcPct val="0"/>
              </a:spcBef>
            </a:pPr>
            <a:r>
              <a:rPr lang="en-US"/>
              <a:t>Second level</a:t>
            </a:r>
          </a:p>
        </p:txBody>
      </p:sp>
      <p:sp>
        <p:nvSpPr>
          <p:cNvPr id="8" name="Text Placeholder 10"/>
          <p:cNvSpPr>
            <a:spLocks noGrp="1"/>
          </p:cNvSpPr>
          <p:nvPr>
            <p:ph type="body" sz="quarter" idx="14"/>
          </p:nvPr>
        </p:nvSpPr>
        <p:spPr>
          <a:xfrm>
            <a:off x="684213" y="4724400"/>
            <a:ext cx="4392612" cy="1512888"/>
          </a:xfrm>
        </p:spPr>
        <p:txBody>
          <a:bodyPr lIns="0" tIns="0" rIns="0" bIns="0">
            <a:normAutofit/>
          </a:bodyPr>
          <a:lstStyle>
            <a:lvl1pPr marL="0" indent="0">
              <a:spcAft>
                <a:spcPts val="0"/>
              </a:spcAft>
              <a:buFont typeface="Arial" panose="020B0604020202020204" pitchFamily="34" charset="0"/>
              <a:buNone/>
              <a:defRPr sz="900" b="0" cap="all" baseline="0">
                <a:solidFill>
                  <a:schemeClr val="bg1"/>
                </a:solidFill>
                <a:latin typeface="RLFont Bold" panose="020B0804040201010104" pitchFamily="34" charset="0"/>
                <a:ea typeface="RLFont Bold" panose="020B0804040201010104" pitchFamily="34" charset="0"/>
              </a:defRPr>
            </a:lvl1pPr>
            <a:lvl2pPr marL="0" indent="0">
              <a:spcBef>
                <a:spcPts val="0"/>
              </a:spcBef>
              <a:spcAft>
                <a:spcPts val="600"/>
              </a:spcAft>
              <a:buFont typeface="Arial" panose="020B0604020202020204" pitchFamily="34" charset="0"/>
              <a:buNone/>
              <a:defRPr sz="1800">
                <a:solidFill>
                  <a:schemeClr val="bg1"/>
                </a:solidFill>
              </a:defRPr>
            </a:lvl2pPr>
            <a:lvl3pPr marL="914400" indent="0">
              <a:buNone/>
              <a:defRPr sz="9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2823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3" name="Content Placeholder 2"/>
          <p:cNvSpPr>
            <a:spLocks noGrp="1"/>
          </p:cNvSpPr>
          <p:nvPr>
            <p:ph sz="quarter" idx="14"/>
          </p:nvPr>
        </p:nvSpPr>
        <p:spPr>
          <a:xfrm>
            <a:off x="648000" y="2952001"/>
            <a:ext cx="3816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p:cNvSpPr>
            <a:spLocks noGrp="1"/>
          </p:cNvSpPr>
          <p:nvPr>
            <p:ph sz="quarter" idx="15"/>
          </p:nvPr>
        </p:nvSpPr>
        <p:spPr>
          <a:xfrm>
            <a:off x="4644000" y="2952001"/>
            <a:ext cx="3816000" cy="3240000"/>
          </a:xfrm>
        </p:spPr>
        <p:txBody>
          <a:bodyPr>
            <a:normAutofit/>
          </a:bodyPr>
          <a:lstStyle>
            <a:lvl1pPr marL="355600" indent="-355600">
              <a:defRPr sz="1600">
                <a:latin typeface="+mn-lt"/>
              </a:defRPr>
            </a:lvl1pPr>
            <a:lvl2pPr>
              <a:defRPr sz="1600">
                <a:latin typeface="+mn-lt"/>
              </a:defRPr>
            </a:lvl2pPr>
            <a:lvl3pPr marL="342900" indent="-342900">
              <a:buClr>
                <a:schemeClr val="tx2"/>
              </a:buClr>
              <a:buFont typeface="+mj-lt"/>
              <a:buAutoNum type="arabicPeriod"/>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0"/>
          <p:cNvSpPr>
            <a:spLocks noGrp="1"/>
          </p:cNvSpPr>
          <p:nvPr>
            <p:ph type="body" sz="quarter" idx="16"/>
          </p:nvPr>
        </p:nvSpPr>
        <p:spPr>
          <a:xfrm>
            <a:off x="648004" y="1296000"/>
            <a:ext cx="7775575" cy="1223962"/>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10"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3938081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w subhead">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647700" y="2376496"/>
            <a:ext cx="7812088" cy="3932237"/>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0996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ubhead w tabl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2780928"/>
            <a:ext cx="7812000" cy="3528392"/>
          </a:xfrm>
        </p:spPr>
        <p:txBody>
          <a:bodyPr numCol="2" spcCol="180000">
            <a:normAutofit/>
          </a:bodyPr>
          <a:lstStyle>
            <a:lvl1pPr>
              <a:defRPr sz="1200" b="1">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9" name="Text Placeholder 10"/>
          <p:cNvSpPr>
            <a:spLocks noGrp="1"/>
          </p:cNvSpPr>
          <p:nvPr>
            <p:ph type="body" sz="quarter" idx="17"/>
          </p:nvPr>
        </p:nvSpPr>
        <p:spPr>
          <a:xfrm>
            <a:off x="648004" y="2420888"/>
            <a:ext cx="7775575" cy="283112"/>
          </a:xfrm>
        </p:spPr>
        <p:txBody>
          <a:bodyPr>
            <a:noAutofit/>
          </a:bodyPr>
          <a:lstStyle>
            <a:lvl1pPr>
              <a:defRPr sz="1200">
                <a:solidFill>
                  <a:schemeClr val="bg2"/>
                </a:solidFill>
                <a:latin typeface="+mj-lt"/>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p:txBody>
      </p:sp>
    </p:spTree>
    <p:extLst>
      <p:ext uri="{BB962C8B-B14F-4D97-AF65-F5344CB8AC3E}">
        <p14:creationId xmlns:p14="http://schemas.microsoft.com/office/powerpoint/2010/main" val="3666437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2 col">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p:txBody>
          <a:bodyPr numCol="2"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Tree>
    <p:extLst>
      <p:ext uri="{BB962C8B-B14F-4D97-AF65-F5344CB8AC3E}">
        <p14:creationId xmlns:p14="http://schemas.microsoft.com/office/powerpoint/2010/main" val="341891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3" name="Content Placeholder 2"/>
          <p:cNvSpPr>
            <a:spLocks noGrp="1"/>
          </p:cNvSpPr>
          <p:nvPr>
            <p:ph sz="quarter" idx="14"/>
          </p:nvPr>
        </p:nvSpPr>
        <p:spPr>
          <a:xfrm>
            <a:off x="648000" y="2952001"/>
            <a:ext cx="3816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2"/>
          <p:cNvSpPr>
            <a:spLocks noGrp="1"/>
          </p:cNvSpPr>
          <p:nvPr>
            <p:ph sz="quarter" idx="15"/>
          </p:nvPr>
        </p:nvSpPr>
        <p:spPr>
          <a:xfrm>
            <a:off x="4644000" y="2952001"/>
            <a:ext cx="3816000" cy="3240000"/>
          </a:xfrm>
        </p:spPr>
        <p:txBody>
          <a:bodyPr>
            <a:normAutofit/>
          </a:bodyPr>
          <a:lstStyle>
            <a:lvl1pPr marL="355600" indent="-355600">
              <a:defRPr sz="1600">
                <a:latin typeface="+mn-lt"/>
              </a:defRPr>
            </a:lvl1pPr>
            <a:lvl2pPr>
              <a:defRPr sz="1600">
                <a:latin typeface="+mn-lt"/>
              </a:defRPr>
            </a:lvl2pPr>
            <a:lvl3pPr marL="342900" indent="-342900">
              <a:buClr>
                <a:schemeClr val="tx2"/>
              </a:buClr>
              <a:buFont typeface="+mj-lt"/>
              <a:buAutoNum type="arabicPeriod"/>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0"/>
          <p:cNvSpPr>
            <a:spLocks noGrp="1"/>
          </p:cNvSpPr>
          <p:nvPr>
            <p:ph type="body" sz="quarter" idx="16"/>
          </p:nvPr>
        </p:nvSpPr>
        <p:spPr>
          <a:xfrm>
            <a:off x="648004" y="1296000"/>
            <a:ext cx="7775575" cy="1223962"/>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10"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35745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bove and 3 col below">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3996001"/>
            <a:ext cx="7812000" cy="2313320"/>
          </a:xfrm>
        </p:spPr>
        <p:txBody>
          <a:bodyPr numCol="3"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Content Placeholder 3"/>
          <p:cNvSpPr>
            <a:spLocks noGrp="1"/>
          </p:cNvSpPr>
          <p:nvPr>
            <p:ph sz="quarter" idx="14"/>
          </p:nvPr>
        </p:nvSpPr>
        <p:spPr>
          <a:xfrm>
            <a:off x="647999" y="1296000"/>
            <a:ext cx="7812000" cy="2484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08402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w subhead 1 col">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2376000"/>
            <a:ext cx="7812000" cy="3933320"/>
          </a:xfrm>
        </p:spPr>
        <p:txBody>
          <a:bodyPr numCol="1"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609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 whit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3312000" y="1583999"/>
            <a:ext cx="5148432" cy="3600000"/>
          </a:xfrm>
        </p:spPr>
        <p:txBody>
          <a:bodyPr numCol="2"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Picture Placeholder 3"/>
          <p:cNvSpPr>
            <a:spLocks noGrp="1"/>
          </p:cNvSpPr>
          <p:nvPr>
            <p:ph type="pic" sz="quarter" idx="14"/>
          </p:nvPr>
        </p:nvSpPr>
        <p:spPr>
          <a:xfrm>
            <a:off x="648002" y="1296000"/>
            <a:ext cx="2447925" cy="4895850"/>
          </a:xfrm>
        </p:spPr>
        <p:txBody>
          <a:bodyPr/>
          <a:lstStyle/>
          <a:p>
            <a:r>
              <a:rPr lang="en-US" dirty="0"/>
              <a:t>Click icon to add picture</a:t>
            </a:r>
            <a:endParaRPr lang="en-AU" dirty="0"/>
          </a:p>
        </p:txBody>
      </p:sp>
      <p:sp>
        <p:nvSpPr>
          <p:cNvPr id="9" name="Text Placeholder 8"/>
          <p:cNvSpPr>
            <a:spLocks noGrp="1"/>
          </p:cNvSpPr>
          <p:nvPr>
            <p:ph type="body" sz="quarter" idx="15" hasCustomPrompt="1"/>
          </p:nvPr>
        </p:nvSpPr>
        <p:spPr>
          <a:xfrm>
            <a:off x="3348040" y="5229233"/>
            <a:ext cx="5111750" cy="1008063"/>
          </a:xfrm>
        </p:spPr>
        <p:txBody>
          <a:bodyPr anchor="b">
            <a:normAutofit/>
          </a:bodyPr>
          <a:lstStyle>
            <a:lvl1pPr algn="r">
              <a:defRPr sz="2000" i="1">
                <a:solidFill>
                  <a:schemeClr val="accent3"/>
                </a:solidFill>
                <a:latin typeface="RLFont Regular Italic" panose="020B0504040201010104" pitchFamily="34" charset="0"/>
                <a:ea typeface="RLFont Regular Italic" panose="020B0504040201010104" pitchFamily="34" charset="0"/>
              </a:defRPr>
            </a:lvl1pPr>
          </a:lstStyle>
          <a:p>
            <a:pPr lvl="0"/>
            <a:r>
              <a:rPr lang="en-US"/>
              <a:t>Quote here</a:t>
            </a:r>
          </a:p>
        </p:txBody>
      </p:sp>
    </p:spTree>
    <p:extLst>
      <p:ext uri="{BB962C8B-B14F-4D97-AF65-F5344CB8AC3E}">
        <p14:creationId xmlns:p14="http://schemas.microsoft.com/office/powerpoint/2010/main" val="160011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4 left w tex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4680000" y="1620000"/>
            <a:ext cx="3780000" cy="4680000"/>
          </a:xfrm>
        </p:spPr>
        <p:txBody>
          <a:bodyPr numCol="1" spcCol="180000">
            <a:normAutofit/>
          </a:bodyPr>
          <a:lstStyle>
            <a:lvl1pPr marL="266700" indent="-266700">
              <a:buClr>
                <a:schemeClr val="accent3"/>
              </a:buClr>
              <a:buFont typeface="+mj-lt"/>
              <a:buNone/>
              <a:tabLst/>
              <a:defRPr sz="1600" b="0">
                <a:solidFill>
                  <a:schemeClr val="accent3"/>
                </a:solidFill>
                <a:latin typeface="+mj-lt"/>
              </a:defRPr>
            </a:lvl1pPr>
            <a:lvl2pPr marL="266700" indent="-266700">
              <a:buClr>
                <a:schemeClr val="accent1"/>
              </a:buClr>
              <a:buFont typeface="+mj-lt"/>
              <a:buNone/>
              <a:tabLst/>
              <a:defRPr sz="1600">
                <a:solidFill>
                  <a:schemeClr val="accent1"/>
                </a:solidFill>
                <a:latin typeface="+mj-lt"/>
              </a:defRPr>
            </a:lvl2pPr>
            <a:lvl3pPr marL="266700" indent="-266700">
              <a:buFont typeface="+mj-lt"/>
              <a:buNone/>
              <a:tabLst/>
              <a:defRPr sz="1600">
                <a:solidFill>
                  <a:schemeClr val="tx2"/>
                </a:solidFill>
                <a:latin typeface="+mj-lt"/>
              </a:defRPr>
            </a:lvl3pPr>
            <a:lvl4pPr marL="266700" indent="-266700">
              <a:buClr>
                <a:schemeClr val="accent2"/>
              </a:buClr>
              <a:buFont typeface="+mj-lt"/>
              <a:buNone/>
              <a:tabLst/>
              <a:defRPr sz="1600">
                <a:solidFill>
                  <a:srgbClr val="0071B9"/>
                </a:solidFill>
                <a:latin typeface="+mj-lt"/>
              </a:defRPr>
            </a:lvl4pPr>
            <a:lvl5pPr marL="0" indent="0">
              <a:spcAft>
                <a:spcPts val="1701"/>
              </a:spcAft>
              <a:buFont typeface="RLFont Regular" panose="020B0504040201010104" pitchFamily="34" charset="0"/>
              <a:buNone/>
              <a:tabLst/>
              <a:defRPr sz="1200">
                <a:solidFill>
                  <a:schemeClr val="bg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Content Placeholder 3"/>
          <p:cNvSpPr>
            <a:spLocks noGrp="1"/>
          </p:cNvSpPr>
          <p:nvPr>
            <p:ph sz="quarter" idx="14"/>
          </p:nvPr>
        </p:nvSpPr>
        <p:spPr>
          <a:xfrm>
            <a:off x="647999" y="158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3"/>
          <p:cNvSpPr>
            <a:spLocks noGrp="1"/>
          </p:cNvSpPr>
          <p:nvPr>
            <p:ph sz="quarter" idx="15"/>
          </p:nvPr>
        </p:nvSpPr>
        <p:spPr>
          <a:xfrm>
            <a:off x="2484000" y="158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3"/>
          <p:cNvSpPr>
            <a:spLocks noGrp="1"/>
          </p:cNvSpPr>
          <p:nvPr>
            <p:ph sz="quarter" idx="16"/>
          </p:nvPr>
        </p:nvSpPr>
        <p:spPr>
          <a:xfrm>
            <a:off x="647999" y="392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p:cNvSpPr>
            <a:spLocks noGrp="1"/>
          </p:cNvSpPr>
          <p:nvPr>
            <p:ph sz="quarter" idx="17"/>
          </p:nvPr>
        </p:nvSpPr>
        <p:spPr>
          <a:xfrm>
            <a:off x="2484000" y="3924000"/>
            <a:ext cx="1620000" cy="212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23544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000" y="2376000"/>
            <a:ext cx="3812232" cy="3960000"/>
          </a:xfrm>
        </p:spPr>
        <p:txBody>
          <a:bodyPr>
            <a:normAutofit/>
          </a:bodyPr>
          <a:lstStyle>
            <a:lvl1pPr>
              <a:spcAft>
                <a:spcPts val="1701"/>
              </a:spcAft>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2376000"/>
            <a:ext cx="3811588" cy="3960000"/>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r>
              <a:rPr lang="en-AU" dirty="0">
                <a:solidFill>
                  <a:srgbClr val="343D43"/>
                </a:solidFill>
              </a:rPr>
              <a:t>NSWRL PRESENTATION TITLE</a:t>
            </a:r>
          </a:p>
        </p:txBody>
      </p:sp>
      <p:sp>
        <p:nvSpPr>
          <p:cNvPr id="7" name="Slide Number Placeholder 6"/>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10"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81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w subovergraph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8000" y="2376000"/>
            <a:ext cx="3812232" cy="3960000"/>
          </a:xfrm>
        </p:spPr>
        <p:txBody>
          <a:bodyPr>
            <a:normAutofit/>
          </a:bodyPr>
          <a:lstStyle>
            <a:lvl1pPr>
              <a:spcAft>
                <a:spcPts val="1701"/>
              </a:spcAft>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2852936"/>
            <a:ext cx="3811588" cy="3483064"/>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r>
              <a:rPr lang="en-AU" dirty="0">
                <a:solidFill>
                  <a:srgbClr val="343D43"/>
                </a:solidFill>
              </a:rPr>
              <a:t>NSWRL PRESENTATION TITLE</a:t>
            </a:r>
          </a:p>
        </p:txBody>
      </p:sp>
      <p:sp>
        <p:nvSpPr>
          <p:cNvPr id="7" name="Slide Number Placeholder 6"/>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10"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5" name="Text Placeholder 4"/>
          <p:cNvSpPr>
            <a:spLocks noGrp="1"/>
          </p:cNvSpPr>
          <p:nvPr>
            <p:ph type="body" sz="quarter" idx="17"/>
          </p:nvPr>
        </p:nvSpPr>
        <p:spPr>
          <a:xfrm>
            <a:off x="4648200" y="2376488"/>
            <a:ext cx="3811588" cy="47625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78511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8000" y="1535113"/>
            <a:ext cx="3813820" cy="639762"/>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8000" y="2174875"/>
            <a:ext cx="3813820" cy="3951288"/>
          </a:xfrm>
        </p:spPr>
        <p:txBody>
          <a:bodyPr>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535113"/>
            <a:ext cx="3814763" cy="639762"/>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3814763" cy="3951288"/>
          </a:xfrm>
        </p:spPr>
        <p:txBody>
          <a:bodyPr>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r>
              <a:rPr lang="en-AU" dirty="0">
                <a:solidFill>
                  <a:srgbClr val="343D43"/>
                </a:solidFill>
              </a:rPr>
              <a:t>NSWRL PRESENTATION TITLE</a:t>
            </a:r>
          </a:p>
        </p:txBody>
      </p:sp>
      <p:sp>
        <p:nvSpPr>
          <p:cNvPr id="9" name="Slide Number Placeholder 8"/>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11"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158162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 contras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rgbClr val="6BB1E2"/>
                </a:solidFill>
                <a:ea typeface="+mj-ea"/>
                <a:cs typeface="+mj-cs"/>
              </a:defRPr>
            </a:lvl1pPr>
            <a:lvl2pPr>
              <a:spcBef>
                <a:spcPts val="0"/>
              </a:spcBef>
              <a:spcAft>
                <a:spcPts val="0"/>
              </a:spcAft>
              <a:defRPr lang="en-US" cap="all" baseline="0" smtClean="0">
                <a:solidFill>
                  <a:schemeClr val="bg1"/>
                </a:solidFill>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73912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143997" cy="6857998"/>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9"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rgbClr val="12326E"/>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bg1"/>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6082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no graphic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rgbClr val="12326E"/>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bg1"/>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7307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ubhead">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647700" y="2376496"/>
            <a:ext cx="7812088" cy="3932237"/>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5061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l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6" cy="6857996"/>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chemeClr val="tx2"/>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accent4"/>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74369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light no graphic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
            <a:ext cx="9143996" cy="6857997"/>
          </a:xfrm>
          <a:prstGeom prst="rect">
            <a:avLst/>
          </a:prstGeom>
        </p:spPr>
      </p:pic>
      <p:sp>
        <p:nvSpPr>
          <p:cNvPr id="5" name="Footer Placeholder 4"/>
          <p:cNvSpPr>
            <a:spLocks noGrp="1"/>
          </p:cNvSpPr>
          <p:nvPr>
            <p:ph type="ftr" sz="quarter" idx="11"/>
          </p:nvPr>
        </p:nvSpPr>
        <p:spPr/>
        <p:txBody>
          <a:bodyPr/>
          <a:lstStyle>
            <a:lvl1pPr>
              <a:defRPr>
                <a:solidFill>
                  <a:schemeClr val="tx2"/>
                </a:solidFill>
              </a:defRPr>
            </a:lvl1p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A3F241-6290-484F-BDAD-3EDA3B10F387}" type="slidenum">
              <a:rPr lang="en-AU" smtClean="0">
                <a:solidFill>
                  <a:srgbClr val="343D43"/>
                </a:solidFill>
              </a:rPr>
              <a:pPr/>
              <a:t>‹#›</a:t>
            </a:fld>
            <a:endParaRPr lang="en-AU" dirty="0">
              <a:solidFill>
                <a:srgbClr val="343D43"/>
              </a:solidFill>
            </a:endParaRPr>
          </a:p>
        </p:txBody>
      </p:sp>
      <p:sp>
        <p:nvSpPr>
          <p:cNvPr id="10" name="Text Placeholder 8"/>
          <p:cNvSpPr>
            <a:spLocks noGrp="1"/>
          </p:cNvSpPr>
          <p:nvPr>
            <p:ph type="body" sz="quarter" idx="13"/>
          </p:nvPr>
        </p:nvSpPr>
        <p:spPr>
          <a:xfrm>
            <a:off x="4283972" y="2736001"/>
            <a:ext cx="3601145" cy="1485088"/>
          </a:xfrm>
        </p:spPr>
        <p:txBody>
          <a:bodyPr/>
          <a:lstStyle>
            <a:lvl1pPr algn="r">
              <a:lnSpc>
                <a:spcPct val="85000"/>
              </a:lnSpc>
              <a:spcBef>
                <a:spcPts val="0"/>
              </a:spcBef>
              <a:spcAft>
                <a:spcPts val="0"/>
              </a:spcAft>
              <a:defRPr sz="3000" b="0" cap="all" baseline="0">
                <a:solidFill>
                  <a:schemeClr val="tx2"/>
                </a:solidFill>
                <a:latin typeface="RLFont Bold" panose="020B0804040201010104" pitchFamily="34" charset="0"/>
                <a:ea typeface="RLFont Bold" panose="020B0804040201010104" pitchFamily="34" charset="0"/>
              </a:defRPr>
            </a:lvl1pPr>
            <a:lvl2pPr algn="r">
              <a:lnSpc>
                <a:spcPct val="85000"/>
              </a:lnSpc>
              <a:spcBef>
                <a:spcPts val="0"/>
              </a:spcBef>
              <a:spcAft>
                <a:spcPts val="0"/>
              </a:spcAft>
              <a:defRPr sz="2000" cap="all" baseline="0">
                <a:solidFill>
                  <a:schemeClr val="accent4"/>
                </a:solidFill>
                <a:latin typeface="+mj-lt"/>
              </a:defRPr>
            </a:lvl2pPr>
            <a:lvl3pPr>
              <a:defRPr cap="all" baseline="0"/>
            </a:lvl3pPr>
            <a:lvl4pPr>
              <a:defRPr cap="all" baseline="0"/>
            </a:lvl4pPr>
            <a:lvl5pPr>
              <a:defRPr cap="all"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358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ote-dar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3" name="Content Placeholder 2"/>
          <p:cNvSpPr>
            <a:spLocks noGrp="1"/>
          </p:cNvSpPr>
          <p:nvPr>
            <p:ph idx="1"/>
          </p:nvPr>
        </p:nvSpPr>
        <p:spPr>
          <a:xfrm>
            <a:off x="648000" y="900000"/>
            <a:ext cx="7812000" cy="4680000"/>
          </a:xfrm>
        </p:spPr>
        <p:txBody>
          <a:bodyPr>
            <a:normAutofit/>
          </a:bodyPr>
          <a:lstStyle>
            <a:lvl1pPr>
              <a:defRPr sz="2500">
                <a:solidFill>
                  <a:schemeClr val="bg1"/>
                </a:solidFill>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3294870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Quote-l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5"/>
            <a:ext cx="9143997" cy="6857997"/>
          </a:xfrm>
          <a:prstGeom prst="rect">
            <a:avLst/>
          </a:prstGeom>
        </p:spPr>
      </p:pic>
      <p:sp>
        <p:nvSpPr>
          <p:cNvPr id="3" name="Content Placeholder 2"/>
          <p:cNvSpPr>
            <a:spLocks noGrp="1"/>
          </p:cNvSpPr>
          <p:nvPr>
            <p:ph idx="1"/>
          </p:nvPr>
        </p:nvSpPr>
        <p:spPr>
          <a:xfrm>
            <a:off x="648000" y="900000"/>
            <a:ext cx="7812000" cy="4680000"/>
          </a:xfrm>
        </p:spPr>
        <p:txBody>
          <a:bodyPr>
            <a:normAutofit/>
          </a:bodyPr>
          <a:lstStyle>
            <a:lvl1pPr>
              <a:defRPr sz="2500">
                <a:solidFill>
                  <a:schemeClr val="tx2"/>
                </a:solidFill>
              </a:defRPr>
            </a:lvl1pPr>
            <a:lvl2pPr>
              <a:defRPr sz="4000">
                <a:solidFill>
                  <a:schemeClr val="bg1"/>
                </a:solidFill>
              </a:defRPr>
            </a:lvl2pPr>
            <a:lvl3pPr>
              <a:defRPr sz="4000">
                <a:solidFill>
                  <a:schemeClr val="bg1"/>
                </a:solidFill>
              </a:defRPr>
            </a:lvl3pPr>
            <a:lvl4pPr>
              <a:defRPr sz="4000">
                <a:solidFill>
                  <a:schemeClr val="bg1"/>
                </a:solidFill>
              </a:defRPr>
            </a:lvl4pPr>
            <a:lvl5pPr>
              <a:defRPr sz="4000">
                <a:solidFill>
                  <a:schemeClr val="bg1"/>
                </a:solidFill>
              </a:defRPr>
            </a:lvl5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dirty="0">
                <a:solidFill>
                  <a:prstClr val="white"/>
                </a:solidFill>
              </a:rPr>
              <a:t>NSWRL 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A3F241-6290-484F-BDAD-3EDA3B10F387}" type="slidenum">
              <a:rPr lang="en-AU" smtClean="0">
                <a:solidFill>
                  <a:prstClr val="white"/>
                </a:solidFill>
              </a:rPr>
              <a:pPr/>
              <a:t>‹#›</a:t>
            </a:fld>
            <a:endParaRPr lang="en-AU" dirty="0">
              <a:solidFill>
                <a:prstClr val="white"/>
              </a:solidFill>
            </a:endParaRPr>
          </a:p>
        </p:txBody>
      </p:sp>
    </p:spTree>
    <p:extLst>
      <p:ext uri="{BB962C8B-B14F-4D97-AF65-F5344CB8AC3E}">
        <p14:creationId xmlns:p14="http://schemas.microsoft.com/office/powerpoint/2010/main" val="2502546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solidFill>
                  <a:srgbClr val="343D43"/>
                </a:solidFill>
              </a:rPr>
              <a:t>NSWRL PRESENTATION TITLE</a:t>
            </a:r>
          </a:p>
        </p:txBody>
      </p:sp>
      <p:sp>
        <p:nvSpPr>
          <p:cNvPr id="5" name="Slide Number Placeholder 4"/>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6"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Tree>
    <p:extLst>
      <p:ext uri="{BB962C8B-B14F-4D97-AF65-F5344CB8AC3E}">
        <p14:creationId xmlns:p14="http://schemas.microsoft.com/office/powerpoint/2010/main" val="2180866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a:solidFill>
                  <a:srgbClr val="343D43"/>
                </a:solidFill>
              </a:rPr>
              <a:t>NSWRL PRESENTATION TITLE</a:t>
            </a:r>
          </a:p>
        </p:txBody>
      </p:sp>
      <p:sp>
        <p:nvSpPr>
          <p:cNvPr id="4" name="Slide Number Placeholder 3"/>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Tree>
    <p:extLst>
      <p:ext uri="{BB962C8B-B14F-4D97-AF65-F5344CB8AC3E}">
        <p14:creationId xmlns:p14="http://schemas.microsoft.com/office/powerpoint/2010/main" val="3252657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
            <a:ext cx="9143996" cy="6857997"/>
          </a:xfrm>
          <a:prstGeom prst="rect">
            <a:avLst/>
          </a:prstGeom>
        </p:spPr>
      </p:pic>
      <p:sp>
        <p:nvSpPr>
          <p:cNvPr id="9" name="Text Placeholder 8"/>
          <p:cNvSpPr>
            <a:spLocks noGrp="1"/>
          </p:cNvSpPr>
          <p:nvPr>
            <p:ph type="body" sz="quarter" idx="13"/>
          </p:nvPr>
        </p:nvSpPr>
        <p:spPr>
          <a:xfrm>
            <a:off x="4068005" y="1836000"/>
            <a:ext cx="4175887" cy="1485088"/>
          </a:xfrm>
        </p:spPr>
        <p:txBody>
          <a:bodyPr/>
          <a:lstStyle>
            <a:lvl1pPr algn="r">
              <a:spcBef>
                <a:spcPts val="0"/>
              </a:spcBef>
              <a:spcAft>
                <a:spcPts val="1200"/>
              </a:spcAft>
              <a:defRPr sz="4000" b="1" cap="all" baseline="0">
                <a:solidFill>
                  <a:schemeClr val="bg1"/>
                </a:solidFill>
              </a:defRPr>
            </a:lvl1pPr>
            <a:lvl2pPr algn="r">
              <a:spcBef>
                <a:spcPts val="0"/>
              </a:spcBef>
              <a:spcAft>
                <a:spcPts val="0"/>
              </a:spcAft>
              <a:defRPr cap="all" baseline="0">
                <a:solidFill>
                  <a:schemeClr val="bg1"/>
                </a:solidFill>
              </a:defRPr>
            </a:lvl2pPr>
            <a:lvl3pPr>
              <a:defRPr cap="all" baseline="0"/>
            </a:lvl3pPr>
            <a:lvl4pPr>
              <a:defRPr cap="all" baseline="0"/>
            </a:lvl4pPr>
            <a:lvl5pPr>
              <a:defRPr cap="all" baseline="0"/>
            </a:lvl5pPr>
          </a:lstStyle>
          <a:p>
            <a:pPr lvl="0"/>
            <a:r>
              <a:rPr lang="en-US"/>
              <a:t>Click to edit Master text styles</a:t>
            </a:r>
          </a:p>
        </p:txBody>
      </p:sp>
      <p:sp>
        <p:nvSpPr>
          <p:cNvPr id="2" name="TextBox 1"/>
          <p:cNvSpPr txBox="1"/>
          <p:nvPr userDrawn="1"/>
        </p:nvSpPr>
        <p:spPr>
          <a:xfrm>
            <a:off x="648000" y="6412686"/>
            <a:ext cx="3384376" cy="184666"/>
          </a:xfrm>
          <a:prstGeom prst="rect">
            <a:avLst/>
          </a:prstGeom>
          <a:noFill/>
        </p:spPr>
        <p:txBody>
          <a:bodyPr wrap="square" lIns="0" tIns="0" rIns="0" bIns="0" rtlCol="0">
            <a:spAutoFit/>
          </a:bodyPr>
          <a:lstStyle/>
          <a:p>
            <a:pPr defTabSz="914400">
              <a:defRPr/>
            </a:pPr>
            <a:r>
              <a:rPr lang="en-GB" sz="1200" dirty="0">
                <a:solidFill>
                  <a:prstClr val="white"/>
                </a:solidFill>
              </a:rPr>
              <a:t>©  NSWRL 2015</a:t>
            </a:r>
          </a:p>
        </p:txBody>
      </p:sp>
    </p:spTree>
    <p:extLst>
      <p:ext uri="{BB962C8B-B14F-4D97-AF65-F5344CB8AC3E}">
        <p14:creationId xmlns:p14="http://schemas.microsoft.com/office/powerpoint/2010/main" val="641042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FA5E35-DB28-254D-827D-C88D7203D1CF}"/>
              </a:ext>
            </a:extLst>
          </p:cNvPr>
          <p:cNvPicPr>
            <a:picLocks noChangeAspect="1"/>
          </p:cNvPicPr>
          <p:nvPr userDrawn="1"/>
        </p:nvPicPr>
        <p:blipFill>
          <a:blip r:embed="rId2"/>
          <a:stretch>
            <a:fillRect/>
          </a:stretch>
        </p:blipFill>
        <p:spPr>
          <a:xfrm>
            <a:off x="242265" y="6127500"/>
            <a:ext cx="318141" cy="539998"/>
          </a:xfrm>
          <a:prstGeom prst="rect">
            <a:avLst/>
          </a:prstGeom>
        </p:spPr>
      </p:pic>
      <p:sp>
        <p:nvSpPr>
          <p:cNvPr id="15" name="Slide Number Placeholder 5">
            <a:extLst>
              <a:ext uri="{FF2B5EF4-FFF2-40B4-BE49-F238E27FC236}">
                <a16:creationId xmlns:a16="http://schemas.microsoft.com/office/drawing/2014/main" id="{8D188176-1B49-DE42-8DF9-56AB02BFF81E}"/>
              </a:ext>
            </a:extLst>
          </p:cNvPr>
          <p:cNvSpPr>
            <a:spLocks noGrp="1"/>
          </p:cNvSpPr>
          <p:nvPr>
            <p:ph type="sldNum" sz="quarter" idx="12"/>
          </p:nvPr>
        </p:nvSpPr>
        <p:spPr>
          <a:xfrm>
            <a:off x="8759758" y="6302374"/>
            <a:ext cx="288992" cy="365125"/>
          </a:xfrm>
          <a:prstGeom prst="rect">
            <a:avLst/>
          </a:prstGeom>
        </p:spPr>
        <p:txBody>
          <a:bodyPr anchor="b"/>
          <a:lstStyle>
            <a:lvl1pPr algn="r">
              <a:defRPr sz="600" b="0" i="0">
                <a:solidFill>
                  <a:schemeClr val="tx1"/>
                </a:solidFill>
                <a:latin typeface="RL2" pitchFamily="2" charset="77"/>
                <a:cs typeface="Heebo" pitchFamily="2" charset="-79"/>
              </a:defRPr>
            </a:lvl1pPr>
          </a:lstStyle>
          <a:p>
            <a:fld id="{D4587F19-37F1-9F4C-926F-ACF2AA4CC61A}" type="slidenum">
              <a:rPr lang="en-US" smtClean="0"/>
              <a:pPr/>
              <a:t>‹#›</a:t>
            </a:fld>
            <a:endParaRPr lang="en-US" dirty="0"/>
          </a:p>
        </p:txBody>
      </p:sp>
      <p:sp>
        <p:nvSpPr>
          <p:cNvPr id="11" name="Text Placeholder 4">
            <a:extLst>
              <a:ext uri="{FF2B5EF4-FFF2-40B4-BE49-F238E27FC236}">
                <a16:creationId xmlns:a16="http://schemas.microsoft.com/office/drawing/2014/main" id="{F32DF6E3-3C78-8541-9705-79FD7FA18187}"/>
              </a:ext>
            </a:extLst>
          </p:cNvPr>
          <p:cNvSpPr>
            <a:spLocks noGrp="1"/>
          </p:cNvSpPr>
          <p:nvPr>
            <p:ph type="body" sz="quarter" idx="13" hasCustomPrompt="1"/>
          </p:nvPr>
        </p:nvSpPr>
        <p:spPr>
          <a:xfrm>
            <a:off x="375047" y="2196549"/>
            <a:ext cx="6989849" cy="3499401"/>
          </a:xfrm>
        </p:spPr>
        <p:txBody>
          <a:bodyPr>
            <a:normAutofit/>
          </a:bodyPr>
          <a:lstStyle>
            <a:lvl1pPr marL="0" indent="0">
              <a:lnSpc>
                <a:spcPct val="100000"/>
              </a:lnSpc>
              <a:spcBef>
                <a:spcPts val="300"/>
              </a:spcBef>
              <a:buFont typeface="Arial" panose="020B0604020202020204" pitchFamily="34" charset="0"/>
              <a:buNone/>
              <a:defRPr sz="1050" b="0" i="0" spc="0">
                <a:solidFill>
                  <a:schemeClr val="tx1"/>
                </a:solidFill>
                <a:latin typeface="RL2" pitchFamily="2" charset="77"/>
                <a:cs typeface="Heebo" pitchFamily="2" charset="-79"/>
              </a:defRPr>
            </a:lvl1pPr>
            <a:lvl2pPr marL="342900" indent="0">
              <a:buNone/>
              <a:defRPr sz="900" b="0" i="0">
                <a:solidFill>
                  <a:schemeClr val="bg1"/>
                </a:solidFill>
                <a:latin typeface="Heebo" pitchFamily="2" charset="-79"/>
                <a:cs typeface="Heebo" pitchFamily="2" charset="-79"/>
              </a:defRPr>
            </a:lvl2pPr>
            <a:lvl3pPr marL="685800" indent="0">
              <a:buNone/>
              <a:defRPr sz="900" b="0" i="0">
                <a:solidFill>
                  <a:schemeClr val="bg1"/>
                </a:solidFill>
                <a:latin typeface="Heebo" pitchFamily="2" charset="-79"/>
                <a:cs typeface="Heebo" pitchFamily="2" charset="-79"/>
              </a:defRPr>
            </a:lvl3pPr>
            <a:lvl4pPr marL="1028700" indent="0">
              <a:buNone/>
              <a:defRPr sz="900" b="0" i="0">
                <a:solidFill>
                  <a:schemeClr val="bg1"/>
                </a:solidFill>
                <a:latin typeface="Heebo" pitchFamily="2" charset="-79"/>
                <a:cs typeface="Heebo" pitchFamily="2" charset="-79"/>
              </a:defRPr>
            </a:lvl4pPr>
            <a:lvl5pPr marL="1371600" indent="0">
              <a:buNone/>
              <a:defRPr sz="900" b="0" i="0">
                <a:solidFill>
                  <a:schemeClr val="bg1"/>
                </a:solidFill>
                <a:latin typeface="Heebo" pitchFamily="2" charset="-79"/>
                <a:cs typeface="Heebo" pitchFamily="2" charset="-79"/>
              </a:defRPr>
            </a:lvl5pPr>
          </a:lstStyle>
          <a:p>
            <a:pPr lvl="0"/>
            <a:r>
              <a:rPr lang="en-US"/>
              <a:t>Body text goes here</a:t>
            </a:r>
          </a:p>
        </p:txBody>
      </p:sp>
      <p:sp>
        <p:nvSpPr>
          <p:cNvPr id="7" name="Title 1">
            <a:extLst>
              <a:ext uri="{FF2B5EF4-FFF2-40B4-BE49-F238E27FC236}">
                <a16:creationId xmlns:a16="http://schemas.microsoft.com/office/drawing/2014/main" id="{2803BA0E-6F4F-AD41-8462-5833B020032F}"/>
              </a:ext>
            </a:extLst>
          </p:cNvPr>
          <p:cNvSpPr>
            <a:spLocks noGrp="1"/>
          </p:cNvSpPr>
          <p:nvPr>
            <p:ph type="ctrTitle" hasCustomPrompt="1"/>
          </p:nvPr>
        </p:nvSpPr>
        <p:spPr>
          <a:xfrm>
            <a:off x="374821" y="759431"/>
            <a:ext cx="6990075" cy="601368"/>
          </a:xfrm>
        </p:spPr>
        <p:txBody>
          <a:bodyPr anchor="ctr"/>
          <a:lstStyle>
            <a:lvl1pPr algn="l">
              <a:defRPr sz="1200" b="0" i="0">
                <a:solidFill>
                  <a:schemeClr val="tx1"/>
                </a:solidFill>
                <a:latin typeface="RL2" pitchFamily="2" charset="77"/>
                <a:cs typeface="Heebo" pitchFamily="2" charset="-79"/>
              </a:defRPr>
            </a:lvl1pPr>
          </a:lstStyle>
          <a:p>
            <a:r>
              <a:rPr lang="en-US"/>
              <a:t>SLIDE TITLE GOES HERE</a:t>
            </a:r>
          </a:p>
        </p:txBody>
      </p:sp>
      <p:pic>
        <p:nvPicPr>
          <p:cNvPr id="8" name="Picture 7">
            <a:extLst>
              <a:ext uri="{FF2B5EF4-FFF2-40B4-BE49-F238E27FC236}">
                <a16:creationId xmlns:a16="http://schemas.microsoft.com/office/drawing/2014/main" id="{E9F62012-5C42-1347-AC7F-7E8BB6695E87}"/>
              </a:ext>
            </a:extLst>
          </p:cNvPr>
          <p:cNvPicPr>
            <a:picLocks noChangeAspect="1"/>
          </p:cNvPicPr>
          <p:nvPr userDrawn="1"/>
        </p:nvPicPr>
        <p:blipFill>
          <a:blip r:embed="rId3"/>
          <a:stretch>
            <a:fillRect/>
          </a:stretch>
        </p:blipFill>
        <p:spPr>
          <a:xfrm>
            <a:off x="374823" y="510087"/>
            <a:ext cx="419629" cy="249345"/>
          </a:xfrm>
          <a:prstGeom prst="rect">
            <a:avLst/>
          </a:prstGeom>
        </p:spPr>
      </p:pic>
      <p:pic>
        <p:nvPicPr>
          <p:cNvPr id="9" name="Picture 8">
            <a:extLst>
              <a:ext uri="{FF2B5EF4-FFF2-40B4-BE49-F238E27FC236}">
                <a16:creationId xmlns:a16="http://schemas.microsoft.com/office/drawing/2014/main" id="{F3ABFF9C-C31A-284C-96CD-72E5678A62AF}"/>
              </a:ext>
            </a:extLst>
          </p:cNvPr>
          <p:cNvPicPr>
            <a:picLocks noChangeAspect="1"/>
          </p:cNvPicPr>
          <p:nvPr userDrawn="1"/>
        </p:nvPicPr>
        <p:blipFill>
          <a:blip r:embed="rId3"/>
          <a:stretch>
            <a:fillRect/>
          </a:stretch>
        </p:blipFill>
        <p:spPr>
          <a:xfrm>
            <a:off x="374822" y="1360799"/>
            <a:ext cx="419629" cy="249345"/>
          </a:xfrm>
          <a:prstGeom prst="rect">
            <a:avLst/>
          </a:prstGeom>
        </p:spPr>
      </p:pic>
    </p:spTree>
    <p:extLst>
      <p:ext uri="{BB962C8B-B14F-4D97-AF65-F5344CB8AC3E}">
        <p14:creationId xmlns:p14="http://schemas.microsoft.com/office/powerpoint/2010/main" val="126212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 w tabl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2780928"/>
            <a:ext cx="7812000" cy="3528392"/>
          </a:xfrm>
        </p:spPr>
        <p:txBody>
          <a:bodyPr numCol="2" spcCol="180000">
            <a:normAutofit/>
          </a:bodyPr>
          <a:lstStyle>
            <a:lvl1pPr>
              <a:defRPr sz="1200" b="1">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
        <p:nvSpPr>
          <p:cNvPr id="9" name="Text Placeholder 10"/>
          <p:cNvSpPr>
            <a:spLocks noGrp="1"/>
          </p:cNvSpPr>
          <p:nvPr>
            <p:ph type="body" sz="quarter" idx="17"/>
          </p:nvPr>
        </p:nvSpPr>
        <p:spPr>
          <a:xfrm>
            <a:off x="648004" y="2420888"/>
            <a:ext cx="7775575" cy="283112"/>
          </a:xfrm>
        </p:spPr>
        <p:txBody>
          <a:bodyPr>
            <a:noAutofit/>
          </a:bodyPr>
          <a:lstStyle>
            <a:lvl1pPr>
              <a:defRPr sz="1200">
                <a:solidFill>
                  <a:schemeClr val="bg2"/>
                </a:solidFill>
                <a:latin typeface="+mj-lt"/>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p:txBody>
      </p:sp>
    </p:spTree>
    <p:extLst>
      <p:ext uri="{BB962C8B-B14F-4D97-AF65-F5344CB8AC3E}">
        <p14:creationId xmlns:p14="http://schemas.microsoft.com/office/powerpoint/2010/main" val="42090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p:txBody>
          <a:bodyPr numCol="2"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Tree>
    <p:extLst>
      <p:ext uri="{BB962C8B-B14F-4D97-AF65-F5344CB8AC3E}">
        <p14:creationId xmlns:p14="http://schemas.microsoft.com/office/powerpoint/2010/main" val="92554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bove and 3 col below">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3996001"/>
            <a:ext cx="7812000" cy="2313320"/>
          </a:xfrm>
        </p:spPr>
        <p:txBody>
          <a:bodyPr numCol="3"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Content Placeholder 3"/>
          <p:cNvSpPr>
            <a:spLocks noGrp="1"/>
          </p:cNvSpPr>
          <p:nvPr>
            <p:ph sz="quarter" idx="14"/>
          </p:nvPr>
        </p:nvSpPr>
        <p:spPr>
          <a:xfrm>
            <a:off x="647999" y="1296000"/>
            <a:ext cx="7812000" cy="2484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9774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subhead 1 col">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648000" y="2376000"/>
            <a:ext cx="7812000" cy="3933320"/>
          </a:xfrm>
        </p:spPr>
        <p:txBody>
          <a:bodyPr numCol="1"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7" name="Text Placeholder 10"/>
          <p:cNvSpPr>
            <a:spLocks noGrp="1"/>
          </p:cNvSpPr>
          <p:nvPr>
            <p:ph type="body" sz="quarter" idx="16"/>
          </p:nvPr>
        </p:nvSpPr>
        <p:spPr>
          <a:xfrm>
            <a:off x="648004" y="1296000"/>
            <a:ext cx="7775575" cy="900000"/>
          </a:xfrm>
        </p:spPr>
        <p:txBody>
          <a:bodyPr>
            <a:noAutofit/>
          </a:bodyPr>
          <a:lstStyle>
            <a:lvl1pPr>
              <a:defRPr sz="3000">
                <a:solidFill>
                  <a:schemeClr val="accent1"/>
                </a:solidFill>
              </a:defRPr>
            </a:lvl1pPr>
            <a:lvl2pPr>
              <a:defRPr sz="3000">
                <a:solidFill>
                  <a:schemeClr val="tx2"/>
                </a:solidFill>
              </a:defRPr>
            </a:lvl2pPr>
            <a:lvl3pPr>
              <a:defRPr sz="3000"/>
            </a:lvl3pPr>
            <a:lvl4pPr>
              <a:defRPr sz="3000"/>
            </a:lvl4pPr>
            <a:lvl5pPr>
              <a:defRPr sz="3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332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whit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48001" y="396008"/>
            <a:ext cx="6588296" cy="764735"/>
          </a:xfrm>
        </p:spPr>
        <p:txBody>
          <a:bodyPr vert="horz" lIns="0" tIns="0" rIns="0" bIns="0" rtlCol="0" anchor="t">
            <a:normAutofit/>
          </a:bodyPr>
          <a:lstStyle>
            <a:lvl1pPr>
              <a:spcBef>
                <a:spcPts val="0"/>
              </a:spcBef>
              <a:spcAft>
                <a:spcPts val="0"/>
              </a:spcAft>
              <a:defRPr lang="en-US" sz="2000" cap="all" baseline="0" smtClean="0">
                <a:solidFill>
                  <a:schemeClr val="tx2"/>
                </a:solidFill>
                <a:latin typeface="+mj-lt"/>
                <a:ea typeface="+mj-ea"/>
                <a:cs typeface="+mj-cs"/>
              </a:defRPr>
            </a:lvl1pPr>
            <a:lvl2pPr>
              <a:spcBef>
                <a:spcPts val="0"/>
              </a:spcBef>
              <a:spcAft>
                <a:spcPts val="0"/>
              </a:spcAft>
              <a:defRPr lang="en-US" sz="2000" cap="all" baseline="0" smtClean="0">
                <a:solidFill>
                  <a:schemeClr val="bg2"/>
                </a:solidFill>
                <a:latin typeface="+mj-lt"/>
              </a:defRPr>
            </a:lvl2pPr>
            <a:lvl3pPr>
              <a:spcBef>
                <a:spcPts val="0"/>
              </a:spcBef>
              <a:spcAft>
                <a:spcPts val="0"/>
              </a:spcAft>
              <a:defRPr lang="en-US" smtClean="0"/>
            </a:lvl3pPr>
            <a:lvl4pPr>
              <a:spcBef>
                <a:spcPts val="0"/>
              </a:spcBef>
              <a:spcAft>
                <a:spcPts val="0"/>
              </a:spcAft>
              <a:defRPr lang="en-US" smtClean="0"/>
            </a:lvl4pPr>
            <a:lvl5pPr>
              <a:spcBef>
                <a:spcPts val="0"/>
              </a:spcBef>
              <a:spcAft>
                <a:spcPts val="0"/>
              </a:spcAft>
              <a:defRPr lang="en-AU"/>
            </a:lvl5pPr>
          </a:lstStyle>
          <a:p>
            <a:pPr lvl="0">
              <a:spcBef>
                <a:spcPct val="0"/>
              </a:spcBef>
            </a:pPr>
            <a:r>
              <a:rPr lang="en-US"/>
              <a:t>Click to edit Master text styles</a:t>
            </a:r>
          </a:p>
          <a:p>
            <a:pPr lvl="1">
              <a:spcBef>
                <a:spcPct val="0"/>
              </a:spcBef>
            </a:pPr>
            <a:r>
              <a:rPr lang="en-US"/>
              <a:t>Second level</a:t>
            </a:r>
          </a:p>
        </p:txBody>
      </p:sp>
      <p:sp>
        <p:nvSpPr>
          <p:cNvPr id="3" name="Content Placeholder 2"/>
          <p:cNvSpPr>
            <a:spLocks noGrp="1"/>
          </p:cNvSpPr>
          <p:nvPr>
            <p:ph idx="1"/>
          </p:nvPr>
        </p:nvSpPr>
        <p:spPr>
          <a:xfrm>
            <a:off x="3312000" y="1583999"/>
            <a:ext cx="5148432" cy="3600000"/>
          </a:xfrm>
        </p:spPr>
        <p:txBody>
          <a:bodyPr numCol="2" spcCol="180000">
            <a:normAutofit/>
          </a:bodyPr>
          <a:lstStyle>
            <a:lvl1pPr>
              <a:defRPr sz="1200" b="0">
                <a:solidFill>
                  <a:schemeClr val="tx2"/>
                </a:solidFill>
                <a:latin typeface="+mj-lt"/>
              </a:defRPr>
            </a:lvl1pPr>
            <a:lvl2pPr>
              <a:defRPr sz="1200">
                <a:solidFill>
                  <a:schemeClr val="bg2"/>
                </a:solidFill>
              </a:defRPr>
            </a:lvl2pPr>
            <a:lvl3pPr marL="177800" indent="-177800">
              <a:buFont typeface="Arial" panose="020B0604020202020204" pitchFamily="34" charset="0"/>
              <a:buChar char="•"/>
              <a:defRPr sz="1200">
                <a:solidFill>
                  <a:schemeClr val="tx2"/>
                </a:solidFill>
              </a:defRPr>
            </a:lvl3pPr>
            <a:lvl4pPr marL="355600" indent="-177800">
              <a:buFont typeface="Segoe UI Light" panose="020B0502040204020203" pitchFamily="34" charset="0"/>
              <a:buChar char="−"/>
              <a:defRPr sz="1200">
                <a:solidFill>
                  <a:schemeClr val="bg2"/>
                </a:solidFill>
              </a:defRPr>
            </a:lvl4pPr>
            <a:lvl5pPr marL="533400" indent="-177800">
              <a:buFont typeface="RLFont Regular" panose="020B0504040201010104" pitchFamily="34" charset="0"/>
              <a:buChar char="»"/>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dirty="0">
                <a:solidFill>
                  <a:srgbClr val="343D43"/>
                </a:solidFill>
              </a:rPr>
              <a:t>NSWRL PRESENTATION TITLE</a:t>
            </a:r>
          </a:p>
        </p:txBody>
      </p:sp>
      <p:sp>
        <p:nvSpPr>
          <p:cNvPr id="6" name="Slide Number Placeholder 5"/>
          <p:cNvSpPr>
            <a:spLocks noGrp="1"/>
          </p:cNvSpPr>
          <p:nvPr>
            <p:ph type="sldNum" sz="quarter" idx="12"/>
          </p:nvPr>
        </p:nvSpPr>
        <p:spPr/>
        <p:txBody>
          <a:bodyPr/>
          <a:lstStyle/>
          <a:p>
            <a:fld id="{D9A3F241-6290-484F-BDAD-3EDA3B10F387}" type="slidenum">
              <a:rPr lang="en-AU" smtClean="0">
                <a:solidFill>
                  <a:srgbClr val="343D43"/>
                </a:solidFill>
              </a:rPr>
              <a:pPr/>
              <a:t>‹#›</a:t>
            </a:fld>
            <a:endParaRPr lang="en-AU" dirty="0">
              <a:solidFill>
                <a:srgbClr val="343D43"/>
              </a:solidFill>
            </a:endParaRPr>
          </a:p>
        </p:txBody>
      </p:sp>
      <p:sp>
        <p:nvSpPr>
          <p:cNvPr id="4" name="Picture Placeholder 3"/>
          <p:cNvSpPr>
            <a:spLocks noGrp="1"/>
          </p:cNvSpPr>
          <p:nvPr>
            <p:ph type="pic" sz="quarter" idx="14"/>
          </p:nvPr>
        </p:nvSpPr>
        <p:spPr>
          <a:xfrm>
            <a:off x="648002" y="1296000"/>
            <a:ext cx="2447925" cy="4895850"/>
          </a:xfrm>
        </p:spPr>
        <p:txBody>
          <a:bodyPr/>
          <a:lstStyle/>
          <a:p>
            <a:r>
              <a:rPr lang="en-US" dirty="0"/>
              <a:t>Click icon to add picture</a:t>
            </a:r>
            <a:endParaRPr lang="en-AU" dirty="0"/>
          </a:p>
        </p:txBody>
      </p:sp>
      <p:sp>
        <p:nvSpPr>
          <p:cNvPr id="9" name="Text Placeholder 8"/>
          <p:cNvSpPr>
            <a:spLocks noGrp="1"/>
          </p:cNvSpPr>
          <p:nvPr>
            <p:ph type="body" sz="quarter" idx="15" hasCustomPrompt="1"/>
          </p:nvPr>
        </p:nvSpPr>
        <p:spPr>
          <a:xfrm>
            <a:off x="3348040" y="5229233"/>
            <a:ext cx="5111750" cy="1008063"/>
          </a:xfrm>
        </p:spPr>
        <p:txBody>
          <a:bodyPr anchor="b">
            <a:normAutofit/>
          </a:bodyPr>
          <a:lstStyle>
            <a:lvl1pPr algn="r">
              <a:defRPr sz="2000" i="1">
                <a:solidFill>
                  <a:schemeClr val="accent3"/>
                </a:solidFill>
                <a:latin typeface="RLFont Regular Italic" panose="020B0504040201010104" pitchFamily="34" charset="0"/>
                <a:ea typeface="RLFont Regular Italic" panose="020B0504040201010104" pitchFamily="34" charset="0"/>
              </a:defRPr>
            </a:lvl1pPr>
          </a:lstStyle>
          <a:p>
            <a:pPr lvl="0"/>
            <a:r>
              <a:rPr lang="en-US"/>
              <a:t>Quote here</a:t>
            </a:r>
          </a:p>
        </p:txBody>
      </p:sp>
    </p:spTree>
    <p:extLst>
      <p:ext uri="{BB962C8B-B14F-4D97-AF65-F5344CB8AC3E}">
        <p14:creationId xmlns:p14="http://schemas.microsoft.com/office/powerpoint/2010/main" val="21780441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2" y="0"/>
            <a:ext cx="9143997" cy="6857998"/>
          </a:xfrm>
          <a:prstGeom prst="rect">
            <a:avLst/>
          </a:prstGeom>
        </p:spPr>
      </p:pic>
      <p:sp>
        <p:nvSpPr>
          <p:cNvPr id="2" name="Title Placeholder 1"/>
          <p:cNvSpPr>
            <a:spLocks noGrp="1"/>
          </p:cNvSpPr>
          <p:nvPr>
            <p:ph type="title"/>
          </p:nvPr>
        </p:nvSpPr>
        <p:spPr>
          <a:xfrm>
            <a:off x="648000" y="396000"/>
            <a:ext cx="7812000" cy="764752"/>
          </a:xfrm>
          <a:prstGeom prst="rect">
            <a:avLst/>
          </a:prstGeom>
        </p:spPr>
        <p:txBody>
          <a:bodyPr vert="horz" lIns="0" tIns="0" rIns="0" bIns="0" rtlCol="0" anchor="t">
            <a:normAutofit/>
          </a:bodyPr>
          <a:lstStyle/>
          <a:p>
            <a:r>
              <a:rPr lang="en-US"/>
              <a:t>Click to edit Master title style</a:t>
            </a:r>
            <a:endParaRPr lang="en-AU"/>
          </a:p>
        </p:txBody>
      </p:sp>
      <p:sp>
        <p:nvSpPr>
          <p:cNvPr id="3" name="Text Placeholder 2"/>
          <p:cNvSpPr>
            <a:spLocks noGrp="1"/>
          </p:cNvSpPr>
          <p:nvPr>
            <p:ph type="body" idx="1"/>
          </p:nvPr>
        </p:nvSpPr>
        <p:spPr>
          <a:xfrm>
            <a:off x="648000" y="1583999"/>
            <a:ext cx="7812000" cy="468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648000" y="6480000"/>
            <a:ext cx="5400000" cy="180000"/>
          </a:xfrm>
          <a:prstGeom prst="rect">
            <a:avLst/>
          </a:prstGeom>
        </p:spPr>
        <p:txBody>
          <a:bodyPr vert="horz" lIns="0" tIns="0" rIns="0" bIns="0" rtlCol="0" anchor="t"/>
          <a:lstStyle>
            <a:lvl1pPr algn="l">
              <a:defRPr sz="800">
                <a:solidFill>
                  <a:schemeClr val="tx2"/>
                </a:solidFill>
              </a:defRPr>
            </a:lvl1pPr>
          </a:lstStyle>
          <a:p>
            <a:pPr defTabSz="914400"/>
            <a:r>
              <a:rPr lang="en-AU" dirty="0">
                <a:solidFill>
                  <a:srgbClr val="343D43"/>
                </a:solidFill>
              </a:rPr>
              <a:t>NSWRL PRESENTATION TITLE</a:t>
            </a:r>
          </a:p>
        </p:txBody>
      </p:sp>
      <p:sp>
        <p:nvSpPr>
          <p:cNvPr id="6" name="Slide Number Placeholder 5"/>
          <p:cNvSpPr>
            <a:spLocks noGrp="1"/>
          </p:cNvSpPr>
          <p:nvPr>
            <p:ph type="sldNum" sz="quarter" idx="4"/>
          </p:nvPr>
        </p:nvSpPr>
        <p:spPr>
          <a:xfrm>
            <a:off x="8100000" y="6480000"/>
            <a:ext cx="360000" cy="180000"/>
          </a:xfrm>
          <a:prstGeom prst="rect">
            <a:avLst/>
          </a:prstGeom>
        </p:spPr>
        <p:txBody>
          <a:bodyPr vert="horz" lIns="0" tIns="0" rIns="0" bIns="0" rtlCol="0" anchor="t"/>
          <a:lstStyle>
            <a:lvl1pPr algn="r">
              <a:defRPr sz="800">
                <a:solidFill>
                  <a:schemeClr val="tx2"/>
                </a:solidFill>
              </a:defRPr>
            </a:lvl1pPr>
          </a:lstStyle>
          <a:p>
            <a:pPr defTabSz="914400"/>
            <a:fld id="{D9A3F241-6290-484F-BDAD-3EDA3B10F387}" type="slidenum">
              <a:rPr lang="en-AU" smtClean="0">
                <a:solidFill>
                  <a:srgbClr val="343D43"/>
                </a:solidFill>
              </a:rPr>
              <a:pPr defTabSz="914400"/>
              <a:t>‹#›</a:t>
            </a:fld>
            <a:endParaRPr lang="en-AU" dirty="0">
              <a:solidFill>
                <a:srgbClr val="343D43"/>
              </a:solidFill>
            </a:endParaRPr>
          </a:p>
        </p:txBody>
      </p:sp>
    </p:spTree>
    <p:extLst>
      <p:ext uri="{BB962C8B-B14F-4D97-AF65-F5344CB8AC3E}">
        <p14:creationId xmlns:p14="http://schemas.microsoft.com/office/powerpoint/2010/main" val="223147530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 id="2147484145" r:id="rId14"/>
    <p:sldLayoutId id="2147484146" r:id="rId15"/>
    <p:sldLayoutId id="2147484147" r:id="rId16"/>
    <p:sldLayoutId id="2147484148" r:id="rId17"/>
    <p:sldLayoutId id="2147484149" r:id="rId18"/>
    <p:sldLayoutId id="2147484150" r:id="rId19"/>
    <p:sldLayoutId id="2147484151" r:id="rId20"/>
    <p:sldLayoutId id="2147484152" r:id="rId21"/>
    <p:sldLayoutId id="2147484153" r:id="rId22"/>
    <p:sldLayoutId id="2147484154" r:id="rId23"/>
    <p:sldLayoutId id="2147484106" r:id="rId24"/>
    <p:sldLayoutId id="2147484107" r:id="rId25"/>
    <p:sldLayoutId id="2147484108" r:id="rId26"/>
    <p:sldLayoutId id="2147484109" r:id="rId27"/>
    <p:sldLayoutId id="2147484110" r:id="rId28"/>
    <p:sldLayoutId id="2147484111" r:id="rId29"/>
    <p:sldLayoutId id="2147484112" r:id="rId30"/>
    <p:sldLayoutId id="2147484113" r:id="rId31"/>
    <p:sldLayoutId id="2147484114" r:id="rId32"/>
    <p:sldLayoutId id="2147484115" r:id="rId33"/>
    <p:sldLayoutId id="2147484116" r:id="rId34"/>
    <p:sldLayoutId id="2147484117" r:id="rId35"/>
    <p:sldLayoutId id="2147484118" r:id="rId36"/>
    <p:sldLayoutId id="2147484119" r:id="rId37"/>
    <p:sldLayoutId id="2147484120" r:id="rId38"/>
    <p:sldLayoutId id="2147484121" r:id="rId39"/>
    <p:sldLayoutId id="2147484122" r:id="rId40"/>
    <p:sldLayoutId id="2147484123" r:id="rId41"/>
    <p:sldLayoutId id="2147484124" r:id="rId42"/>
    <p:sldLayoutId id="2147484125" r:id="rId43"/>
    <p:sldLayoutId id="2147484126" r:id="rId44"/>
    <p:sldLayoutId id="2147484127" r:id="rId45"/>
    <p:sldLayoutId id="2147484128" r:id="rId46"/>
    <p:sldLayoutId id="2147484159" r:id="rId47"/>
  </p:sldLayoutIdLst>
  <p:hf hdr="0" dt="0"/>
  <p:txStyles>
    <p:titleStyle>
      <a:lvl1pPr algn="l" defTabSz="914400" rtl="0" eaLnBrk="1" latinLnBrk="0" hangingPunct="1">
        <a:spcBef>
          <a:spcPct val="0"/>
        </a:spcBef>
        <a:buNone/>
        <a:defRPr sz="20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14400" rtl="0" eaLnBrk="1" latinLnBrk="0" hangingPunct="1">
        <a:spcBef>
          <a:spcPts val="0"/>
        </a:spcBef>
        <a:spcAft>
          <a:spcPts val="600"/>
        </a:spcAft>
        <a:buFont typeface="Arial" panose="020B0604020202020204" pitchFamily="34" charset="0"/>
        <a:buNone/>
        <a:defRPr sz="1200" kern="1200">
          <a:solidFill>
            <a:schemeClr val="bg2"/>
          </a:solidFill>
          <a:latin typeface="+mj-lt"/>
          <a:ea typeface="+mn-ea"/>
          <a:cs typeface="+mn-cs"/>
        </a:defRPr>
      </a:lvl2pPr>
      <a:lvl3pPr marL="177800" indent="-177800"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j-lt"/>
          <a:ea typeface="+mn-ea"/>
          <a:cs typeface="+mn-cs"/>
        </a:defRPr>
      </a:lvl3pPr>
      <a:lvl4pPr marL="355600" indent="-177800" algn="l" defTabSz="914400" rtl="0" eaLnBrk="1" latinLnBrk="0" hangingPunct="1">
        <a:spcBef>
          <a:spcPts val="0"/>
        </a:spcBef>
        <a:spcAft>
          <a:spcPts val="600"/>
        </a:spcAft>
        <a:buClr>
          <a:schemeClr val="tx2"/>
        </a:buClr>
        <a:buFont typeface="Segoe UI Light" panose="020B0502040204020203" pitchFamily="34" charset="0"/>
        <a:buChar char="−"/>
        <a:defRPr sz="1200" kern="1200">
          <a:solidFill>
            <a:schemeClr val="bg2"/>
          </a:solidFill>
          <a:latin typeface="+mj-lt"/>
          <a:ea typeface="+mn-ea"/>
          <a:cs typeface="+mn-cs"/>
        </a:defRPr>
      </a:lvl4pPr>
      <a:lvl5pPr marL="533400" indent="-177800" algn="l" defTabSz="914400" rtl="0" eaLnBrk="1" latinLnBrk="0" hangingPunct="1">
        <a:spcBef>
          <a:spcPts val="0"/>
        </a:spcBef>
        <a:spcAft>
          <a:spcPts val="600"/>
        </a:spcAft>
        <a:buClr>
          <a:schemeClr val="tx2"/>
        </a:buClr>
        <a:buFont typeface="RLFont Regular" panose="020B0504040201010104" pitchFamily="34" charset="0"/>
        <a:buChar char="»"/>
        <a:defRPr sz="1200" kern="1200">
          <a:solidFill>
            <a:schemeClr val="bg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mpio@nswrl.com.au"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swrl.com.au/club-hub/resources/child-safe-standard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AZn_bkgMlPQ"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ocg.nsw.gov.au/resources?combine=&amp;field_topic_target_id%5B36%5D=36&amp;field_resource_doc_type_target_id%5B23%5D=23&amp;field_published_date_valu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145F3-8F25-655A-E00E-C49C665097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56FCF4-4F5D-4046-010B-8485FD971C06}"/>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WHAT IS CHILD SAFEGUARDING?</a:t>
            </a:r>
          </a:p>
        </p:txBody>
      </p:sp>
      <p:sp>
        <p:nvSpPr>
          <p:cNvPr id="4" name="Content Placeholder 2">
            <a:extLst>
              <a:ext uri="{FF2B5EF4-FFF2-40B4-BE49-F238E27FC236}">
                <a16:creationId xmlns:a16="http://schemas.microsoft.com/office/drawing/2014/main" id="{534CD08F-618E-81CE-3E83-456B2EAA7D74}"/>
              </a:ext>
            </a:extLst>
          </p:cNvPr>
          <p:cNvSpPr txBox="1">
            <a:spLocks/>
          </p:cNvSpPr>
          <p:nvPr/>
        </p:nvSpPr>
        <p:spPr>
          <a:xfrm>
            <a:off x="2186024" y="3127619"/>
            <a:ext cx="5200966" cy="60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WHEN YOU HEAR THE WORD “SAFEGUARDING” WHAT DO YOU THINK OF?</a:t>
            </a:r>
          </a:p>
        </p:txBody>
      </p:sp>
      <p:sp>
        <p:nvSpPr>
          <p:cNvPr id="5" name="Cloud 4">
            <a:extLst>
              <a:ext uri="{FF2B5EF4-FFF2-40B4-BE49-F238E27FC236}">
                <a16:creationId xmlns:a16="http://schemas.microsoft.com/office/drawing/2014/main" id="{1440113B-9881-1A34-BD7A-34B83A344A34}"/>
              </a:ext>
            </a:extLst>
          </p:cNvPr>
          <p:cNvSpPr/>
          <p:nvPr/>
        </p:nvSpPr>
        <p:spPr>
          <a:xfrm>
            <a:off x="974856" y="2017726"/>
            <a:ext cx="7360542" cy="2886783"/>
          </a:xfrm>
          <a:prstGeom prst="cloud">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049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499703"/>
            <a:ext cx="7727970" cy="764735"/>
          </a:xfrm>
        </p:spPr>
        <p:txBody>
          <a:bodyPr>
            <a:normAutofit/>
          </a:bodyPr>
          <a:lstStyle/>
          <a:p>
            <a:r>
              <a:rPr lang="en-AU" sz="1800" b="1" dirty="0">
                <a:latin typeface="Century Gothic" panose="020B0502020202020204" pitchFamily="34" charset="0"/>
              </a:rPr>
              <a:t>WORKING WITH CHILDREN CHECK and VERIFICATION (NSW)</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8F2C0D6C-F50F-425C-A7BD-C1341CC5373A}"/>
              </a:ext>
            </a:extLst>
          </p:cNvPr>
          <p:cNvSpPr txBox="1"/>
          <p:nvPr/>
        </p:nvSpPr>
        <p:spPr>
          <a:xfrm>
            <a:off x="648001" y="1516297"/>
            <a:ext cx="7727970" cy="369332"/>
          </a:xfrm>
          <a:prstGeom prst="rect">
            <a:avLst/>
          </a:prstGeom>
          <a:noFill/>
        </p:spPr>
        <p:txBody>
          <a:bodyPr wrap="square" rtlCol="0">
            <a:spAutoFit/>
          </a:bodyPr>
          <a:lstStyle/>
          <a:p>
            <a:endParaRPr lang="en-AU"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0C06047-6BC0-ABEC-89A1-09D591ED1384}"/>
              </a:ext>
            </a:extLst>
          </p:cNvPr>
          <p:cNvSpPr txBox="1"/>
          <p:nvPr/>
        </p:nvSpPr>
        <p:spPr>
          <a:xfrm>
            <a:off x="648001" y="1516297"/>
            <a:ext cx="7847998" cy="3970318"/>
          </a:xfrm>
          <a:prstGeom prst="rect">
            <a:avLst/>
          </a:prstGeom>
          <a:solidFill>
            <a:schemeClr val="accent3">
              <a:lumMod val="75000"/>
            </a:schemeClr>
          </a:solidFill>
        </p:spPr>
        <p:txBody>
          <a:bodyPr wrap="square" rtlCol="0">
            <a:spAutoFit/>
          </a:bodyPr>
          <a:lstStyle/>
          <a:p>
            <a:endParaRPr lang="en-AU" b="1" dirty="0">
              <a:solidFill>
                <a:schemeClr val="bg1"/>
              </a:solidFill>
            </a:endParaRPr>
          </a:p>
          <a:p>
            <a:r>
              <a:rPr lang="en-AU" b="1" dirty="0">
                <a:solidFill>
                  <a:schemeClr val="bg1"/>
                </a:solidFill>
              </a:rPr>
              <a:t>KEY TAKEAWAYS </a:t>
            </a:r>
          </a:p>
          <a:p>
            <a:endParaRPr lang="en-AU" b="1" dirty="0">
              <a:solidFill>
                <a:schemeClr val="bg1"/>
              </a:solidFill>
            </a:endParaRPr>
          </a:p>
          <a:p>
            <a:pPr marL="285750" indent="-285750">
              <a:buFont typeface="Arial" panose="020B0604020202020204" pitchFamily="34" charset="0"/>
              <a:buChar char="•"/>
            </a:pPr>
            <a:r>
              <a:rPr lang="en-AU" b="1" dirty="0">
                <a:solidFill>
                  <a:schemeClr val="bg1"/>
                </a:solidFill>
              </a:rPr>
              <a:t>Ensure your club /association is registered with the Office of Children’s Guardian as an employer. This is state legislation and a pre-requisite for Active Kids providers as well.</a:t>
            </a:r>
          </a:p>
          <a:p>
            <a:endParaRPr lang="en-AU" b="1" dirty="0">
              <a:solidFill>
                <a:schemeClr val="bg1"/>
              </a:solidFill>
            </a:endParaRPr>
          </a:p>
          <a:p>
            <a:pPr marL="285750" indent="-285750">
              <a:buFont typeface="Arial" panose="020B0604020202020204" pitchFamily="34" charset="0"/>
              <a:buChar char="•"/>
            </a:pPr>
            <a:r>
              <a:rPr lang="en-AU" b="1" dirty="0">
                <a:solidFill>
                  <a:schemeClr val="bg1"/>
                </a:solidFill>
              </a:rPr>
              <a:t>Ensure your association is </a:t>
            </a:r>
            <a:r>
              <a:rPr lang="en-AU" b="1" u="sng" dirty="0">
                <a:solidFill>
                  <a:schemeClr val="bg1"/>
                </a:solidFill>
              </a:rPr>
              <a:t>collecting and verifying </a:t>
            </a:r>
            <a:r>
              <a:rPr lang="en-AU" b="1" dirty="0">
                <a:solidFill>
                  <a:schemeClr val="bg1"/>
                </a:solidFill>
              </a:rPr>
              <a:t>the WWCC number for all match officials</a:t>
            </a:r>
          </a:p>
          <a:p>
            <a:pPr marL="285750" indent="-285750">
              <a:buFont typeface="Arial" panose="020B0604020202020204" pitchFamily="34" charset="0"/>
              <a:buChar char="•"/>
            </a:pPr>
            <a:endParaRPr lang="en-AU" b="1" dirty="0">
              <a:solidFill>
                <a:schemeClr val="bg1"/>
              </a:solidFill>
            </a:endParaRPr>
          </a:p>
          <a:p>
            <a:pPr marL="285750" indent="-285750">
              <a:buFont typeface="Arial" panose="020B0604020202020204" pitchFamily="34" charset="0"/>
              <a:buChar char="•"/>
            </a:pPr>
            <a:r>
              <a:rPr lang="en-AU" b="1" dirty="0">
                <a:solidFill>
                  <a:schemeClr val="bg1"/>
                </a:solidFill>
              </a:rPr>
              <a:t>Ensure your club is keeping a record of who it has verified. The Office of the Children’s Guardian has templates you can use.</a:t>
            </a:r>
          </a:p>
          <a:p>
            <a:endParaRPr lang="en-AU" b="1" dirty="0">
              <a:solidFill>
                <a:schemeClr val="bg1"/>
              </a:solidFill>
            </a:endParaRPr>
          </a:p>
          <a:p>
            <a:endParaRPr lang="en-AU" b="1" dirty="0">
              <a:solidFill>
                <a:schemeClr val="bg1"/>
              </a:solidFill>
            </a:endParaRPr>
          </a:p>
        </p:txBody>
      </p:sp>
    </p:spTree>
    <p:extLst>
      <p:ext uri="{BB962C8B-B14F-4D97-AF65-F5344CB8AC3E}">
        <p14:creationId xmlns:p14="http://schemas.microsoft.com/office/powerpoint/2010/main" val="288874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0" y="396008"/>
            <a:ext cx="7350593" cy="764735"/>
          </a:xfrm>
        </p:spPr>
        <p:txBody>
          <a:bodyPr/>
          <a:lstStyle/>
          <a:p>
            <a:r>
              <a:rPr lang="en-AU" sz="1600" b="1" dirty="0">
                <a:latin typeface="Century Gothic" panose="020B0502020202020204" pitchFamily="34" charset="0"/>
              </a:rPr>
              <a:t>CHILD SAFE STANDARDS – the 10 standards</a:t>
            </a:r>
            <a:endParaRPr lang="en-AU" b="1" dirty="0">
              <a:latin typeface="Century Gothic" panose="020B0502020202020204" pitchFamily="34" charset="0"/>
            </a:endParaRPr>
          </a:p>
        </p:txBody>
      </p:sp>
      <p:sp>
        <p:nvSpPr>
          <p:cNvPr id="2" name="Rectangle 1">
            <a:extLst>
              <a:ext uri="{FF2B5EF4-FFF2-40B4-BE49-F238E27FC236}">
                <a16:creationId xmlns:a16="http://schemas.microsoft.com/office/drawing/2014/main" id="{E8092CAD-BBA9-4F69-ABCD-53A56B522805}"/>
              </a:ext>
            </a:extLst>
          </p:cNvPr>
          <p:cNvSpPr/>
          <p:nvPr/>
        </p:nvSpPr>
        <p:spPr>
          <a:xfrm>
            <a:off x="3977089" y="1160743"/>
            <a:ext cx="4518910" cy="4942602"/>
          </a:xfrm>
          <a:prstGeom prst="rect">
            <a:avLst/>
          </a:prstGeom>
        </p:spPr>
        <p:txBody>
          <a:bodyPr wrap="square">
            <a:spAutoFit/>
          </a:bodyPr>
          <a:lstStyle/>
          <a:p>
            <a:endParaRPr lang="en-AU" dirty="0">
              <a:latin typeface="Century Gothic" panose="020B0502020202020204" pitchFamily="34" charset="0"/>
            </a:endParaRPr>
          </a:p>
        </p:txBody>
      </p:sp>
      <p:sp>
        <p:nvSpPr>
          <p:cNvPr id="6" name="Rectangle 5">
            <a:extLst>
              <a:ext uri="{FF2B5EF4-FFF2-40B4-BE49-F238E27FC236}">
                <a16:creationId xmlns:a16="http://schemas.microsoft.com/office/drawing/2014/main" id="{5058268B-CC16-42EE-9C3D-3E23CDB1117A}"/>
              </a:ext>
            </a:extLst>
          </p:cNvPr>
          <p:cNvSpPr/>
          <p:nvPr/>
        </p:nvSpPr>
        <p:spPr>
          <a:xfrm>
            <a:off x="357240" y="1320546"/>
            <a:ext cx="7736499" cy="567976"/>
          </a:xfrm>
          <a:prstGeom prst="rect">
            <a:avLst/>
          </a:prstGeom>
        </p:spPr>
        <p:txBody>
          <a:bodyPr wrap="square">
            <a:spAutoFit/>
          </a:bodyPr>
          <a:lstStyle/>
          <a:p>
            <a:pPr lvl="0">
              <a:lnSpc>
                <a:spcPct val="150000"/>
              </a:lnSpc>
              <a:defRPr/>
            </a:pPr>
            <a:endParaRPr lang="en-AU" sz="1100" dirty="0">
              <a:latin typeface="Century Gothic" panose="020B0502020202020204" pitchFamily="34" charset="0"/>
              <a:ea typeface="Calibri" panose="020F0502020204030204" pitchFamily="34" charset="0"/>
            </a:endParaRPr>
          </a:p>
          <a:p>
            <a:pPr marL="171450" lvl="0" indent="-171450">
              <a:lnSpc>
                <a:spcPct val="150000"/>
              </a:lnSpc>
              <a:buFont typeface="Arial" panose="020B0604020202020204" pitchFamily="34" charset="0"/>
              <a:buChar char="•"/>
              <a:defRPr/>
            </a:pPr>
            <a:endParaRPr lang="en-AU" sz="1100" dirty="0">
              <a:latin typeface="Century Gothic" panose="020B050202020202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B8B48385-D592-4F85-B672-D9CFEA1F947C}"/>
              </a:ext>
            </a:extLst>
          </p:cNvPr>
          <p:cNvPicPr>
            <a:picLocks noChangeAspect="1"/>
          </p:cNvPicPr>
          <p:nvPr/>
        </p:nvPicPr>
        <p:blipFill rotWithShape="1">
          <a:blip r:embed="rId3"/>
          <a:srcRect t="10119" r="602" b="52266"/>
          <a:stretch/>
        </p:blipFill>
        <p:spPr>
          <a:xfrm>
            <a:off x="1997504" y="1121284"/>
            <a:ext cx="4346735" cy="2059882"/>
          </a:xfrm>
          <a:prstGeom prst="rect">
            <a:avLst/>
          </a:prstGeom>
        </p:spPr>
      </p:pic>
      <p:pic>
        <p:nvPicPr>
          <p:cNvPr id="4" name="Picture 3">
            <a:extLst>
              <a:ext uri="{FF2B5EF4-FFF2-40B4-BE49-F238E27FC236}">
                <a16:creationId xmlns:a16="http://schemas.microsoft.com/office/drawing/2014/main" id="{B8DB2B1C-0509-4F8D-BEC7-B5E632D9C23E}"/>
              </a:ext>
            </a:extLst>
          </p:cNvPr>
          <p:cNvPicPr>
            <a:picLocks noChangeAspect="1"/>
          </p:cNvPicPr>
          <p:nvPr/>
        </p:nvPicPr>
        <p:blipFill rotWithShape="1">
          <a:blip r:embed="rId3"/>
          <a:srcRect l="5258" t="48716" r="4891" b="3350"/>
          <a:stretch/>
        </p:blipFill>
        <p:spPr>
          <a:xfrm>
            <a:off x="2202682" y="3181166"/>
            <a:ext cx="3986906" cy="2663453"/>
          </a:xfrm>
          <a:prstGeom prst="rect">
            <a:avLst/>
          </a:prstGeom>
        </p:spPr>
      </p:pic>
    </p:spTree>
    <p:extLst>
      <p:ext uri="{BB962C8B-B14F-4D97-AF65-F5344CB8AC3E}">
        <p14:creationId xmlns:p14="http://schemas.microsoft.com/office/powerpoint/2010/main" val="192497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98FE0-2B85-96C9-ABE9-65DB5C99C1E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23CD067-A3B3-CD5B-33AC-C4B415A14BF1}"/>
              </a:ext>
            </a:extLst>
          </p:cNvPr>
          <p:cNvSpPr>
            <a:spLocks noGrp="1"/>
          </p:cNvSpPr>
          <p:nvPr>
            <p:ph type="body" sz="quarter" idx="13"/>
          </p:nvPr>
        </p:nvSpPr>
        <p:spPr>
          <a:xfrm>
            <a:off x="648000" y="396008"/>
            <a:ext cx="7350593" cy="764735"/>
          </a:xfrm>
        </p:spPr>
        <p:txBody>
          <a:bodyPr/>
          <a:lstStyle/>
          <a:p>
            <a:r>
              <a:rPr lang="en-AU" sz="1600" b="1" dirty="0">
                <a:latin typeface="Century Gothic" panose="020B0502020202020204" pitchFamily="34" charset="0"/>
              </a:rPr>
              <a:t>CHILD SAFE STANDARDS – the 10 standards</a:t>
            </a:r>
            <a:endParaRPr lang="en-AU" b="1" dirty="0">
              <a:latin typeface="Century Gothic" panose="020B0502020202020204" pitchFamily="34" charset="0"/>
            </a:endParaRPr>
          </a:p>
        </p:txBody>
      </p:sp>
      <p:sp>
        <p:nvSpPr>
          <p:cNvPr id="2" name="Rectangle 1">
            <a:extLst>
              <a:ext uri="{FF2B5EF4-FFF2-40B4-BE49-F238E27FC236}">
                <a16:creationId xmlns:a16="http://schemas.microsoft.com/office/drawing/2014/main" id="{F5C80904-C4C9-02D8-BB4F-5E792D70468F}"/>
              </a:ext>
            </a:extLst>
          </p:cNvPr>
          <p:cNvSpPr/>
          <p:nvPr/>
        </p:nvSpPr>
        <p:spPr>
          <a:xfrm>
            <a:off x="3977089" y="1160743"/>
            <a:ext cx="4518910" cy="4942602"/>
          </a:xfrm>
          <a:prstGeom prst="rect">
            <a:avLst/>
          </a:prstGeom>
        </p:spPr>
        <p:txBody>
          <a:bodyPr wrap="square">
            <a:spAutoFit/>
          </a:bodyPr>
          <a:lstStyle/>
          <a:p>
            <a:endParaRPr lang="en-AU" dirty="0">
              <a:latin typeface="Century Gothic" panose="020B0502020202020204" pitchFamily="34" charset="0"/>
            </a:endParaRPr>
          </a:p>
        </p:txBody>
      </p:sp>
      <p:sp>
        <p:nvSpPr>
          <p:cNvPr id="6" name="Rectangle 5">
            <a:extLst>
              <a:ext uri="{FF2B5EF4-FFF2-40B4-BE49-F238E27FC236}">
                <a16:creationId xmlns:a16="http://schemas.microsoft.com/office/drawing/2014/main" id="{5E1C9110-3D1C-3500-F442-65854B7FB687}"/>
              </a:ext>
            </a:extLst>
          </p:cNvPr>
          <p:cNvSpPr/>
          <p:nvPr/>
        </p:nvSpPr>
        <p:spPr>
          <a:xfrm>
            <a:off x="357240" y="1320546"/>
            <a:ext cx="7736499" cy="567976"/>
          </a:xfrm>
          <a:prstGeom prst="rect">
            <a:avLst/>
          </a:prstGeom>
        </p:spPr>
        <p:txBody>
          <a:bodyPr wrap="square">
            <a:spAutoFit/>
          </a:bodyPr>
          <a:lstStyle/>
          <a:p>
            <a:pPr lvl="0">
              <a:lnSpc>
                <a:spcPct val="150000"/>
              </a:lnSpc>
              <a:defRPr/>
            </a:pPr>
            <a:endParaRPr lang="en-AU" sz="1100" dirty="0">
              <a:latin typeface="Century Gothic" panose="020B0502020202020204" pitchFamily="34" charset="0"/>
              <a:ea typeface="Calibri" panose="020F0502020204030204" pitchFamily="34" charset="0"/>
            </a:endParaRPr>
          </a:p>
          <a:p>
            <a:pPr marL="171450" lvl="0" indent="-171450">
              <a:lnSpc>
                <a:spcPct val="150000"/>
              </a:lnSpc>
              <a:buFont typeface="Arial" panose="020B0604020202020204" pitchFamily="34" charset="0"/>
              <a:buChar char="•"/>
              <a:defRPr/>
            </a:pPr>
            <a:endParaRPr lang="en-AU" sz="1100" dirty="0">
              <a:latin typeface="Century Gothic" panose="020B050202020202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A31390EE-AFB2-FADB-E4E0-23D125968D59}"/>
              </a:ext>
            </a:extLst>
          </p:cNvPr>
          <p:cNvPicPr>
            <a:picLocks noChangeAspect="1"/>
          </p:cNvPicPr>
          <p:nvPr/>
        </p:nvPicPr>
        <p:blipFill rotWithShape="1">
          <a:blip r:embed="rId3"/>
          <a:srcRect t="10119" r="602" b="52266"/>
          <a:stretch/>
        </p:blipFill>
        <p:spPr>
          <a:xfrm>
            <a:off x="1997504" y="1121284"/>
            <a:ext cx="4346735" cy="2059882"/>
          </a:xfrm>
          <a:prstGeom prst="rect">
            <a:avLst/>
          </a:prstGeom>
        </p:spPr>
      </p:pic>
      <p:pic>
        <p:nvPicPr>
          <p:cNvPr id="4" name="Picture 3">
            <a:extLst>
              <a:ext uri="{FF2B5EF4-FFF2-40B4-BE49-F238E27FC236}">
                <a16:creationId xmlns:a16="http://schemas.microsoft.com/office/drawing/2014/main" id="{2E3F4048-4891-23B9-98E2-255D1A67D755}"/>
              </a:ext>
            </a:extLst>
          </p:cNvPr>
          <p:cNvPicPr>
            <a:picLocks noChangeAspect="1"/>
          </p:cNvPicPr>
          <p:nvPr/>
        </p:nvPicPr>
        <p:blipFill rotWithShape="1">
          <a:blip r:embed="rId3"/>
          <a:srcRect l="5258" t="48716" r="4891" b="3350"/>
          <a:stretch/>
        </p:blipFill>
        <p:spPr>
          <a:xfrm>
            <a:off x="2202682" y="3181166"/>
            <a:ext cx="3986906" cy="2663453"/>
          </a:xfrm>
          <a:prstGeom prst="rect">
            <a:avLst/>
          </a:prstGeom>
        </p:spPr>
      </p:pic>
      <p:sp>
        <p:nvSpPr>
          <p:cNvPr id="7" name="Rectangle 6">
            <a:extLst>
              <a:ext uri="{FF2B5EF4-FFF2-40B4-BE49-F238E27FC236}">
                <a16:creationId xmlns:a16="http://schemas.microsoft.com/office/drawing/2014/main" id="{8DCAF452-FAAF-E9E9-7127-5F2A51303C22}"/>
              </a:ext>
            </a:extLst>
          </p:cNvPr>
          <p:cNvSpPr/>
          <p:nvPr/>
        </p:nvSpPr>
        <p:spPr>
          <a:xfrm>
            <a:off x="3497071" y="2553198"/>
            <a:ext cx="2034669" cy="62796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9FB8E533-165B-8DA6-B284-0A77CD5A16D1}"/>
              </a:ext>
            </a:extLst>
          </p:cNvPr>
          <p:cNvSpPr/>
          <p:nvPr/>
        </p:nvSpPr>
        <p:spPr>
          <a:xfrm>
            <a:off x="3497071" y="1846562"/>
            <a:ext cx="689521" cy="706636"/>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898E21A7-4CD8-C1BC-7D68-4F7A180C9FF8}"/>
              </a:ext>
            </a:extLst>
          </p:cNvPr>
          <p:cNvSpPr/>
          <p:nvPr/>
        </p:nvSpPr>
        <p:spPr>
          <a:xfrm>
            <a:off x="2202682" y="1121284"/>
            <a:ext cx="3329059" cy="725276"/>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56D1A1E-C616-A8A0-D1DE-4656A072DE9F}"/>
              </a:ext>
            </a:extLst>
          </p:cNvPr>
          <p:cNvSpPr/>
          <p:nvPr/>
        </p:nvSpPr>
        <p:spPr>
          <a:xfrm>
            <a:off x="2849876" y="3181166"/>
            <a:ext cx="3339712" cy="62796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7C537A7-954E-BF2F-8140-39416FA3F31D}"/>
              </a:ext>
            </a:extLst>
          </p:cNvPr>
          <p:cNvSpPr/>
          <p:nvPr/>
        </p:nvSpPr>
        <p:spPr>
          <a:xfrm>
            <a:off x="2202682" y="3801576"/>
            <a:ext cx="647194" cy="203548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14AF46-B274-DC7B-65A5-DD0CEE2480C1}"/>
              </a:ext>
            </a:extLst>
          </p:cNvPr>
          <p:cNvSpPr/>
          <p:nvPr/>
        </p:nvSpPr>
        <p:spPr>
          <a:xfrm>
            <a:off x="4190808" y="3809133"/>
            <a:ext cx="698587" cy="685404"/>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47B0251A-6F75-A39A-D671-CB0F3283502C}"/>
              </a:ext>
            </a:extLst>
          </p:cNvPr>
          <p:cNvSpPr/>
          <p:nvPr/>
        </p:nvSpPr>
        <p:spPr>
          <a:xfrm>
            <a:off x="5537957" y="3809133"/>
            <a:ext cx="698587" cy="685404"/>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49AC4D8A-69E0-E271-9874-8C3EDA820B78}"/>
              </a:ext>
            </a:extLst>
          </p:cNvPr>
          <p:cNvSpPr/>
          <p:nvPr/>
        </p:nvSpPr>
        <p:spPr>
          <a:xfrm>
            <a:off x="2849876" y="5187195"/>
            <a:ext cx="3339712" cy="685404"/>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18338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396008"/>
            <a:ext cx="7727970" cy="764735"/>
          </a:xfrm>
        </p:spPr>
        <p:txBody>
          <a:bodyPr/>
          <a:lstStyle/>
          <a:p>
            <a:r>
              <a:rPr lang="en-AU" b="1" dirty="0" err="1">
                <a:latin typeface="Century Gothic" panose="020B0502020202020204" pitchFamily="34" charset="0"/>
              </a:rPr>
              <a:t>cHILD</a:t>
            </a:r>
            <a:r>
              <a:rPr lang="en-AU" b="1" dirty="0">
                <a:latin typeface="Century Gothic" panose="020B0502020202020204" pitchFamily="34" charset="0"/>
              </a:rPr>
              <a:t> SAFE STANDARDS – poster example</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pic>
        <p:nvPicPr>
          <p:cNvPr id="4" name="Picture 3">
            <a:extLst>
              <a:ext uri="{FF2B5EF4-FFF2-40B4-BE49-F238E27FC236}">
                <a16:creationId xmlns:a16="http://schemas.microsoft.com/office/drawing/2014/main" id="{9C4E0B0F-8C08-428E-952B-3FA73BAC7FBB}"/>
              </a:ext>
            </a:extLst>
          </p:cNvPr>
          <p:cNvPicPr>
            <a:picLocks noChangeAspect="1"/>
          </p:cNvPicPr>
          <p:nvPr/>
        </p:nvPicPr>
        <p:blipFill>
          <a:blip r:embed="rId3"/>
          <a:stretch>
            <a:fillRect/>
          </a:stretch>
        </p:blipFill>
        <p:spPr>
          <a:xfrm>
            <a:off x="588862" y="1160743"/>
            <a:ext cx="7907137" cy="5149121"/>
          </a:xfrm>
          <a:prstGeom prst="rect">
            <a:avLst/>
          </a:prstGeom>
        </p:spPr>
      </p:pic>
      <p:sp>
        <p:nvSpPr>
          <p:cNvPr id="6" name="Oval 5">
            <a:extLst>
              <a:ext uri="{FF2B5EF4-FFF2-40B4-BE49-F238E27FC236}">
                <a16:creationId xmlns:a16="http://schemas.microsoft.com/office/drawing/2014/main" id="{378811D1-4B9F-F05F-3161-69FD821E408A}"/>
              </a:ext>
            </a:extLst>
          </p:cNvPr>
          <p:cNvSpPr/>
          <p:nvPr/>
        </p:nvSpPr>
        <p:spPr>
          <a:xfrm>
            <a:off x="533765" y="2990538"/>
            <a:ext cx="717914" cy="1499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8B7080FC-4D76-5D43-ECF6-277C78D927ED}"/>
              </a:ext>
            </a:extLst>
          </p:cNvPr>
          <p:cNvPicPr>
            <a:picLocks noChangeAspect="1"/>
          </p:cNvPicPr>
          <p:nvPr/>
        </p:nvPicPr>
        <p:blipFill>
          <a:blip r:embed="rId4"/>
          <a:stretch>
            <a:fillRect/>
          </a:stretch>
        </p:blipFill>
        <p:spPr>
          <a:xfrm>
            <a:off x="2243919" y="861855"/>
            <a:ext cx="4536133" cy="5378911"/>
          </a:xfrm>
          <a:prstGeom prst="rect">
            <a:avLst/>
          </a:prstGeom>
        </p:spPr>
      </p:pic>
    </p:spTree>
    <p:extLst>
      <p:ext uri="{BB962C8B-B14F-4D97-AF65-F5344CB8AC3E}">
        <p14:creationId xmlns:p14="http://schemas.microsoft.com/office/powerpoint/2010/main" val="272655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768029" y="2233275"/>
            <a:ext cx="7727970" cy="1737592"/>
          </a:xfrm>
        </p:spPr>
        <p:txBody>
          <a:bodyPr>
            <a:noAutofit/>
          </a:bodyPr>
          <a:lstStyle/>
          <a:p>
            <a:r>
              <a:rPr lang="en-AU" sz="1800" b="1" i="1" dirty="0">
                <a:latin typeface="RLFont Regular" panose="020B0504040201010104" pitchFamily="34" charset="0"/>
                <a:ea typeface="RLFont Regular" panose="020B0504040201010104" pitchFamily="34" charset="0"/>
              </a:rPr>
              <a:t>IDENTIFY AN AREA OF RISK  WITHIN YOUR CLUB OR ASSOCIATION ENVIRONMENT?</a:t>
            </a:r>
          </a:p>
          <a:p>
            <a:endParaRPr lang="en-AU" sz="1800" b="1" i="1" dirty="0">
              <a:latin typeface="RLFont Regular" panose="020B0504040201010104" pitchFamily="34" charset="0"/>
              <a:ea typeface="RLFont Regular" panose="020B0504040201010104" pitchFamily="34" charset="0"/>
            </a:endParaRPr>
          </a:p>
          <a:p>
            <a:endParaRPr lang="en-AU" sz="1800" b="1" i="1" dirty="0">
              <a:latin typeface="RLFont Regular" panose="020B0504040201010104" pitchFamily="34" charset="0"/>
              <a:ea typeface="RLFont Regular" panose="020B0504040201010104" pitchFamily="34" charset="0"/>
            </a:endParaRPr>
          </a:p>
          <a:p>
            <a:endParaRPr lang="en-AU" sz="1800" b="1" i="1" dirty="0">
              <a:latin typeface="RLFont Regular" panose="020B0504040201010104" pitchFamily="34" charset="0"/>
              <a:ea typeface="RLFont Regular" panose="020B0504040201010104" pitchFamily="34" charset="0"/>
            </a:endParaRPr>
          </a:p>
          <a:p>
            <a:r>
              <a:rPr lang="en-AU" sz="1800" b="1" i="1" dirty="0">
                <a:latin typeface="RLFont Regular" panose="020B0504040201010104" pitchFamily="34" charset="0"/>
                <a:ea typeface="RLFont Regular" panose="020B0504040201010104" pitchFamily="34" charset="0"/>
              </a:rPr>
              <a:t>prevention or mitigation strategies?</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9A22FB3C-00FD-2BA5-13C0-9B154A53B21D}"/>
              </a:ext>
            </a:extLst>
          </p:cNvPr>
          <p:cNvSpPr txBox="1"/>
          <p:nvPr/>
        </p:nvSpPr>
        <p:spPr>
          <a:xfrm>
            <a:off x="641028" y="417155"/>
            <a:ext cx="6343971" cy="461665"/>
          </a:xfrm>
          <a:prstGeom prst="rect">
            <a:avLst/>
          </a:prstGeom>
          <a:noFill/>
        </p:spPr>
        <p:txBody>
          <a:bodyPr wrap="square" rtlCol="0">
            <a:spAutoFit/>
          </a:bodyPr>
          <a:lstStyle/>
          <a:p>
            <a:r>
              <a:rPr lang="en-AU" sz="2400" dirty="0">
                <a:latin typeface="+mj-lt"/>
              </a:rPr>
              <a:t>CHILD SAFEGUARDING – RISKS</a:t>
            </a:r>
          </a:p>
        </p:txBody>
      </p:sp>
    </p:spTree>
    <p:extLst>
      <p:ext uri="{BB962C8B-B14F-4D97-AF65-F5344CB8AC3E}">
        <p14:creationId xmlns:p14="http://schemas.microsoft.com/office/powerpoint/2010/main" val="67809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396008"/>
            <a:ext cx="7727970" cy="764735"/>
          </a:xfrm>
        </p:spPr>
        <p:txBody>
          <a:bodyPr/>
          <a:lstStyle/>
          <a:p>
            <a:r>
              <a:rPr lang="en-AU" b="1" dirty="0">
                <a:latin typeface="Century Gothic" panose="020B0502020202020204" pitchFamily="34" charset="0"/>
              </a:rPr>
              <a:t>AREAS OF RISK.</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pic>
        <p:nvPicPr>
          <p:cNvPr id="7" name="Picture 6">
            <a:extLst>
              <a:ext uri="{FF2B5EF4-FFF2-40B4-BE49-F238E27FC236}">
                <a16:creationId xmlns:a16="http://schemas.microsoft.com/office/drawing/2014/main" id="{162D9767-CF3D-64B2-92D8-CEE81551E918}"/>
              </a:ext>
            </a:extLst>
          </p:cNvPr>
          <p:cNvPicPr>
            <a:picLocks noChangeAspect="1"/>
          </p:cNvPicPr>
          <p:nvPr/>
        </p:nvPicPr>
        <p:blipFill>
          <a:blip r:embed="rId3">
            <a:alphaModFix/>
          </a:blip>
          <a:srcRect l="6814" t="2891" r="10196" b="192"/>
          <a:stretch/>
        </p:blipFill>
        <p:spPr>
          <a:xfrm>
            <a:off x="438953" y="1470808"/>
            <a:ext cx="8431591" cy="4226449"/>
          </a:xfrm>
          <a:prstGeom prst="rect">
            <a:avLst/>
          </a:prstGeom>
        </p:spPr>
      </p:pic>
      <p:sp>
        <p:nvSpPr>
          <p:cNvPr id="8" name="TextBox 7">
            <a:extLst>
              <a:ext uri="{FF2B5EF4-FFF2-40B4-BE49-F238E27FC236}">
                <a16:creationId xmlns:a16="http://schemas.microsoft.com/office/drawing/2014/main" id="{A95123EB-D680-4D63-8AAC-205B14009DDD}"/>
              </a:ext>
            </a:extLst>
          </p:cNvPr>
          <p:cNvSpPr txBox="1"/>
          <p:nvPr/>
        </p:nvSpPr>
        <p:spPr>
          <a:xfrm>
            <a:off x="533765" y="6062133"/>
            <a:ext cx="4766368" cy="369332"/>
          </a:xfrm>
          <a:prstGeom prst="rect">
            <a:avLst/>
          </a:prstGeom>
          <a:noFill/>
        </p:spPr>
        <p:txBody>
          <a:bodyPr wrap="square" rtlCol="0">
            <a:spAutoFit/>
          </a:bodyPr>
          <a:lstStyle/>
          <a:p>
            <a:r>
              <a:rPr lang="en-AU" dirty="0"/>
              <a:t>Image courtesy Sport Integrity Australia</a:t>
            </a:r>
          </a:p>
        </p:txBody>
      </p:sp>
    </p:spTree>
    <p:extLst>
      <p:ext uri="{BB962C8B-B14F-4D97-AF65-F5344CB8AC3E}">
        <p14:creationId xmlns:p14="http://schemas.microsoft.com/office/powerpoint/2010/main" val="243996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0" y="396008"/>
            <a:ext cx="7350593" cy="764735"/>
          </a:xfrm>
        </p:spPr>
        <p:txBody>
          <a:bodyPr/>
          <a:lstStyle/>
          <a:p>
            <a:r>
              <a:rPr lang="en-AU" sz="1600" b="1" dirty="0">
                <a:latin typeface="Century Gothic" panose="020B0502020202020204" pitchFamily="34" charset="0"/>
              </a:rPr>
              <a:t>REPORTING</a:t>
            </a:r>
            <a:endParaRPr lang="en-AU" b="1" dirty="0">
              <a:latin typeface="Century Gothic" panose="020B0502020202020204" pitchFamily="34" charset="0"/>
            </a:endParaRPr>
          </a:p>
        </p:txBody>
      </p:sp>
      <p:sp>
        <p:nvSpPr>
          <p:cNvPr id="2" name="Rectangle 1">
            <a:extLst>
              <a:ext uri="{FF2B5EF4-FFF2-40B4-BE49-F238E27FC236}">
                <a16:creationId xmlns:a16="http://schemas.microsoft.com/office/drawing/2014/main" id="{E8092CAD-BBA9-4F69-ABCD-53A56B522805}"/>
              </a:ext>
            </a:extLst>
          </p:cNvPr>
          <p:cNvSpPr/>
          <p:nvPr/>
        </p:nvSpPr>
        <p:spPr>
          <a:xfrm>
            <a:off x="3977089" y="1160743"/>
            <a:ext cx="4518910" cy="4942602"/>
          </a:xfrm>
          <a:prstGeom prst="rect">
            <a:avLst/>
          </a:prstGeom>
        </p:spPr>
        <p:txBody>
          <a:bodyPr wrap="square">
            <a:spAutoFit/>
          </a:bodyPr>
          <a:lstStyle/>
          <a:p>
            <a:endParaRPr lang="en-AU" dirty="0">
              <a:latin typeface="Century Gothic" panose="020B0502020202020204" pitchFamily="34" charset="0"/>
            </a:endParaRPr>
          </a:p>
        </p:txBody>
      </p:sp>
      <p:sp>
        <p:nvSpPr>
          <p:cNvPr id="6" name="Rectangle 5">
            <a:extLst>
              <a:ext uri="{FF2B5EF4-FFF2-40B4-BE49-F238E27FC236}">
                <a16:creationId xmlns:a16="http://schemas.microsoft.com/office/drawing/2014/main" id="{5058268B-CC16-42EE-9C3D-3E23CDB1117A}"/>
              </a:ext>
            </a:extLst>
          </p:cNvPr>
          <p:cNvSpPr/>
          <p:nvPr/>
        </p:nvSpPr>
        <p:spPr>
          <a:xfrm>
            <a:off x="357240" y="1320546"/>
            <a:ext cx="7736499" cy="567976"/>
          </a:xfrm>
          <a:prstGeom prst="rect">
            <a:avLst/>
          </a:prstGeom>
        </p:spPr>
        <p:txBody>
          <a:bodyPr wrap="square">
            <a:spAutoFit/>
          </a:bodyPr>
          <a:lstStyle/>
          <a:p>
            <a:pPr lvl="0">
              <a:lnSpc>
                <a:spcPct val="150000"/>
              </a:lnSpc>
              <a:defRPr/>
            </a:pPr>
            <a:endParaRPr lang="en-AU" sz="1100" dirty="0">
              <a:latin typeface="Century Gothic" panose="020B0502020202020204" pitchFamily="34" charset="0"/>
              <a:ea typeface="Calibri" panose="020F0502020204030204" pitchFamily="34" charset="0"/>
            </a:endParaRPr>
          </a:p>
          <a:p>
            <a:pPr marL="171450" lvl="0" indent="-171450">
              <a:lnSpc>
                <a:spcPct val="150000"/>
              </a:lnSpc>
              <a:buFont typeface="Arial" panose="020B0604020202020204" pitchFamily="34" charset="0"/>
              <a:buChar char="•"/>
              <a:defRPr/>
            </a:pPr>
            <a:endParaRPr lang="en-AU" sz="1100" dirty="0">
              <a:latin typeface="Century Gothic" panose="020B0502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98E1E8ED-A3DF-F199-D11A-02E9F9D97A4C}"/>
              </a:ext>
            </a:extLst>
          </p:cNvPr>
          <p:cNvSpPr txBox="1"/>
          <p:nvPr/>
        </p:nvSpPr>
        <p:spPr>
          <a:xfrm>
            <a:off x="805502" y="1303499"/>
            <a:ext cx="7532996" cy="6186309"/>
          </a:xfrm>
          <a:prstGeom prst="rect">
            <a:avLst/>
          </a:prstGeom>
          <a:noFill/>
        </p:spPr>
        <p:txBody>
          <a:bodyPr wrap="square">
            <a:spAutoFit/>
          </a:bodyPr>
          <a:lstStyle/>
          <a:p>
            <a:pPr algn="l"/>
            <a:r>
              <a:rPr lang="en-AU" b="0" i="0" dirty="0">
                <a:solidFill>
                  <a:srgbClr val="222222"/>
                </a:solidFill>
                <a:effectLst/>
                <a:latin typeface="+mj-lt"/>
              </a:rPr>
              <a:t>The NSWRL Safeguarding Children and Young People policy has guidance for how and who to report to. </a:t>
            </a:r>
          </a:p>
          <a:p>
            <a:pPr algn="l"/>
            <a:endParaRPr lang="en-AU" b="0" i="0" dirty="0">
              <a:solidFill>
                <a:srgbClr val="222222"/>
              </a:solidFill>
              <a:effectLst/>
              <a:latin typeface="+mj-lt"/>
            </a:endParaRPr>
          </a:p>
          <a:p>
            <a:pPr algn="l"/>
            <a:r>
              <a:rPr lang="en-AU" b="1" i="0" dirty="0">
                <a:solidFill>
                  <a:srgbClr val="222222"/>
                </a:solidFill>
                <a:effectLst/>
                <a:latin typeface="+mj-lt"/>
              </a:rPr>
              <a:t>Reporting to Government Authorities</a:t>
            </a:r>
          </a:p>
          <a:p>
            <a:pPr marL="285750" indent="-285750" algn="l">
              <a:buFont typeface="Arial" panose="020B0604020202020204" pitchFamily="34" charset="0"/>
              <a:buChar char="•"/>
            </a:pPr>
            <a:r>
              <a:rPr lang="en-AU" b="0" i="0" dirty="0">
                <a:solidFill>
                  <a:srgbClr val="222222"/>
                </a:solidFill>
                <a:effectLst/>
                <a:latin typeface="+mj-lt"/>
              </a:rPr>
              <a:t>If there is immediate danger: contact emergency services on </a:t>
            </a:r>
            <a:r>
              <a:rPr lang="en-AU" b="1" i="0" dirty="0">
                <a:solidFill>
                  <a:srgbClr val="222222"/>
                </a:solidFill>
                <a:effectLst/>
                <a:latin typeface="+mj-lt"/>
              </a:rPr>
              <a:t>000.</a:t>
            </a:r>
          </a:p>
          <a:p>
            <a:pPr marL="285750" indent="-285750" algn="l">
              <a:buFont typeface="Arial" panose="020B0604020202020204" pitchFamily="34" charset="0"/>
              <a:buChar char="•"/>
            </a:pPr>
            <a:r>
              <a:rPr lang="en-AU" b="0" i="0" dirty="0">
                <a:solidFill>
                  <a:srgbClr val="222222"/>
                </a:solidFill>
                <a:effectLst/>
                <a:latin typeface="+mj-lt"/>
              </a:rPr>
              <a:t>If </a:t>
            </a:r>
            <a:r>
              <a:rPr lang="en-AU" dirty="0">
                <a:solidFill>
                  <a:srgbClr val="222222"/>
                </a:solidFill>
                <a:latin typeface="+mj-lt"/>
              </a:rPr>
              <a:t>a</a:t>
            </a:r>
            <a:r>
              <a:rPr lang="en-AU" b="0" i="0" dirty="0">
                <a:solidFill>
                  <a:srgbClr val="222222"/>
                </a:solidFill>
                <a:effectLst/>
                <a:latin typeface="+mj-lt"/>
              </a:rPr>
              <a:t> crime may have been committed: contact your local police.</a:t>
            </a:r>
          </a:p>
          <a:p>
            <a:pPr marL="285750" indent="-285750" algn="l">
              <a:buFont typeface="Arial" panose="020B0604020202020204" pitchFamily="34" charset="0"/>
              <a:buChar char="•"/>
            </a:pPr>
            <a:r>
              <a:rPr lang="en-AU" dirty="0">
                <a:solidFill>
                  <a:srgbClr val="222222"/>
                </a:solidFill>
                <a:latin typeface="+mj-lt"/>
              </a:rPr>
              <a:t>If you are concerned that a child is at Risk Of Significant Harm, you can make a report to the Department of Communities and Justice (DCJ)</a:t>
            </a:r>
          </a:p>
          <a:p>
            <a:pPr marL="285750" indent="-285750" algn="l">
              <a:buFont typeface="Arial" panose="020B0604020202020204" pitchFamily="34" charset="0"/>
              <a:buChar char="•"/>
            </a:pPr>
            <a:r>
              <a:rPr lang="en-AU" dirty="0">
                <a:solidFill>
                  <a:srgbClr val="222222"/>
                </a:solidFill>
                <a:latin typeface="+mj-lt"/>
              </a:rPr>
              <a:t>If the incident occurred during an overnight stay (team staying in a hotel, travelling to a tournament) you may need to report the incident to the Office of the Children’s Guardian’s Reportable Conduct Unit.</a:t>
            </a:r>
          </a:p>
          <a:p>
            <a:pPr algn="l"/>
            <a:endParaRPr lang="en-AU" b="0" i="0" dirty="0">
              <a:solidFill>
                <a:srgbClr val="222222"/>
              </a:solidFill>
              <a:effectLst/>
              <a:latin typeface="+mj-lt"/>
            </a:endParaRPr>
          </a:p>
          <a:p>
            <a:pPr algn="l"/>
            <a:r>
              <a:rPr lang="en-AU" b="1" dirty="0">
                <a:solidFill>
                  <a:srgbClr val="222222"/>
                </a:solidFill>
                <a:latin typeface="+mj-lt"/>
              </a:rPr>
              <a:t>Reporting within Rugby League</a:t>
            </a:r>
          </a:p>
          <a:p>
            <a:pPr marL="285750" indent="-285750" algn="l">
              <a:buFont typeface="Arial" panose="020B0604020202020204" pitchFamily="34" charset="0"/>
              <a:buChar char="•"/>
            </a:pPr>
            <a:r>
              <a:rPr lang="en-AU" dirty="0">
                <a:solidFill>
                  <a:srgbClr val="222222"/>
                </a:solidFill>
                <a:latin typeface="+mj-lt"/>
              </a:rPr>
              <a:t>You can find a link to the NSWRL reporting portal in the policy</a:t>
            </a:r>
          </a:p>
          <a:p>
            <a:pPr marL="285750" indent="-285750" algn="l">
              <a:buFont typeface="Arial" panose="020B0604020202020204" pitchFamily="34" charset="0"/>
              <a:buChar char="•"/>
            </a:pPr>
            <a:r>
              <a:rPr lang="en-AU" dirty="0">
                <a:solidFill>
                  <a:srgbClr val="222222"/>
                </a:solidFill>
                <a:latin typeface="+mj-lt"/>
              </a:rPr>
              <a:t>You can email the state MPIO – </a:t>
            </a:r>
            <a:r>
              <a:rPr lang="en-AU" dirty="0">
                <a:solidFill>
                  <a:srgbClr val="222222"/>
                </a:solidFill>
                <a:latin typeface="+mj-lt"/>
                <a:hlinkClick r:id="rId3"/>
              </a:rPr>
              <a:t>mpio@nswrl.com.au</a:t>
            </a:r>
            <a:endParaRPr lang="en-AU" dirty="0">
              <a:solidFill>
                <a:srgbClr val="222222"/>
              </a:solidFill>
              <a:latin typeface="+mj-lt"/>
            </a:endParaRPr>
          </a:p>
          <a:p>
            <a:pPr marL="285750" indent="-285750" algn="l">
              <a:buFont typeface="Arial" panose="020B0604020202020204" pitchFamily="34" charset="0"/>
              <a:buChar char="•"/>
            </a:pPr>
            <a:r>
              <a:rPr lang="en-AU" dirty="0">
                <a:solidFill>
                  <a:srgbClr val="222222"/>
                </a:solidFill>
                <a:latin typeface="+mj-lt"/>
              </a:rPr>
              <a:t>You should also keep your District informed of any incidents so they can support you.</a:t>
            </a:r>
          </a:p>
          <a:p>
            <a:pPr marL="285750" indent="-285750" algn="l">
              <a:buFont typeface="Arial" panose="020B0604020202020204" pitchFamily="34" charset="0"/>
              <a:buChar char="•"/>
            </a:pPr>
            <a:endParaRPr lang="en-AU" dirty="0">
              <a:solidFill>
                <a:srgbClr val="222222"/>
              </a:solidFill>
              <a:latin typeface="+mj-lt"/>
            </a:endParaRPr>
          </a:p>
          <a:p>
            <a:pPr algn="l"/>
            <a:endParaRPr lang="en-AU" dirty="0">
              <a:solidFill>
                <a:srgbClr val="222222"/>
              </a:solidFill>
              <a:latin typeface="+mj-lt"/>
            </a:endParaRPr>
          </a:p>
          <a:p>
            <a:pPr algn="l"/>
            <a:endParaRPr lang="en-AU" i="0" dirty="0">
              <a:solidFill>
                <a:srgbClr val="222222"/>
              </a:solidFill>
              <a:effectLst/>
              <a:latin typeface="+mj-lt"/>
            </a:endParaRPr>
          </a:p>
          <a:p>
            <a:pPr marL="285750" indent="-285750" algn="l">
              <a:buFont typeface="Arial" panose="020B0604020202020204" pitchFamily="34" charset="0"/>
              <a:buChar char="•"/>
            </a:pPr>
            <a:endParaRPr lang="en-AU" dirty="0">
              <a:solidFill>
                <a:srgbClr val="222222"/>
              </a:solidFill>
              <a:latin typeface="+mj-lt"/>
            </a:endParaRPr>
          </a:p>
          <a:p>
            <a:pPr marL="285750" indent="-285750" algn="l">
              <a:buFont typeface="Arial" panose="020B0604020202020204" pitchFamily="34" charset="0"/>
              <a:buChar char="•"/>
            </a:pPr>
            <a:endParaRPr lang="en-AU" b="0" i="0" dirty="0">
              <a:solidFill>
                <a:srgbClr val="222222"/>
              </a:solidFill>
              <a:effectLst/>
              <a:latin typeface="+mj-lt"/>
            </a:endParaRPr>
          </a:p>
        </p:txBody>
      </p:sp>
    </p:spTree>
    <p:extLst>
      <p:ext uri="{BB962C8B-B14F-4D97-AF65-F5344CB8AC3E}">
        <p14:creationId xmlns:p14="http://schemas.microsoft.com/office/powerpoint/2010/main" val="116859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FC557-82B7-7C58-6BE4-9B76E7F6BFF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8219232-3355-A5DE-CDAC-CC555E549AE3}"/>
              </a:ext>
            </a:extLst>
          </p:cNvPr>
          <p:cNvSpPr>
            <a:spLocks noGrp="1"/>
          </p:cNvSpPr>
          <p:nvPr>
            <p:ph type="body" sz="quarter" idx="13"/>
          </p:nvPr>
        </p:nvSpPr>
        <p:spPr>
          <a:xfrm>
            <a:off x="648000" y="396008"/>
            <a:ext cx="7350593" cy="764735"/>
          </a:xfrm>
        </p:spPr>
        <p:txBody>
          <a:bodyPr/>
          <a:lstStyle/>
          <a:p>
            <a:r>
              <a:rPr lang="en-AU" sz="1600" b="1" dirty="0">
                <a:latin typeface="Century Gothic" panose="020B0502020202020204" pitchFamily="34" charset="0"/>
              </a:rPr>
              <a:t>REPORTING</a:t>
            </a:r>
            <a:endParaRPr lang="en-AU" b="1" dirty="0">
              <a:latin typeface="Century Gothic" panose="020B0502020202020204" pitchFamily="34" charset="0"/>
            </a:endParaRPr>
          </a:p>
        </p:txBody>
      </p:sp>
      <p:sp>
        <p:nvSpPr>
          <p:cNvPr id="2" name="Rectangle 1">
            <a:extLst>
              <a:ext uri="{FF2B5EF4-FFF2-40B4-BE49-F238E27FC236}">
                <a16:creationId xmlns:a16="http://schemas.microsoft.com/office/drawing/2014/main" id="{EDE9CA33-ED61-9DB5-5BC4-8ACE189111F3}"/>
              </a:ext>
            </a:extLst>
          </p:cNvPr>
          <p:cNvSpPr/>
          <p:nvPr/>
        </p:nvSpPr>
        <p:spPr>
          <a:xfrm>
            <a:off x="3977089" y="1160743"/>
            <a:ext cx="4518910" cy="4942602"/>
          </a:xfrm>
          <a:prstGeom prst="rect">
            <a:avLst/>
          </a:prstGeom>
        </p:spPr>
        <p:txBody>
          <a:bodyPr wrap="square">
            <a:spAutoFit/>
          </a:bodyPr>
          <a:lstStyle/>
          <a:p>
            <a:endParaRPr lang="en-AU" dirty="0">
              <a:latin typeface="Century Gothic" panose="020B0502020202020204" pitchFamily="34" charset="0"/>
            </a:endParaRPr>
          </a:p>
        </p:txBody>
      </p:sp>
      <p:sp>
        <p:nvSpPr>
          <p:cNvPr id="6" name="Rectangle 5">
            <a:extLst>
              <a:ext uri="{FF2B5EF4-FFF2-40B4-BE49-F238E27FC236}">
                <a16:creationId xmlns:a16="http://schemas.microsoft.com/office/drawing/2014/main" id="{6EA2FB88-9662-11DB-BAE5-27F00DC15466}"/>
              </a:ext>
            </a:extLst>
          </p:cNvPr>
          <p:cNvSpPr/>
          <p:nvPr/>
        </p:nvSpPr>
        <p:spPr>
          <a:xfrm>
            <a:off x="357240" y="1320546"/>
            <a:ext cx="7736499" cy="567976"/>
          </a:xfrm>
          <a:prstGeom prst="rect">
            <a:avLst/>
          </a:prstGeom>
        </p:spPr>
        <p:txBody>
          <a:bodyPr wrap="square">
            <a:spAutoFit/>
          </a:bodyPr>
          <a:lstStyle/>
          <a:p>
            <a:pPr lvl="0">
              <a:lnSpc>
                <a:spcPct val="150000"/>
              </a:lnSpc>
              <a:defRPr/>
            </a:pPr>
            <a:endParaRPr lang="en-AU" sz="1100" dirty="0">
              <a:latin typeface="Century Gothic" panose="020B0502020202020204" pitchFamily="34" charset="0"/>
              <a:ea typeface="Calibri" panose="020F0502020204030204" pitchFamily="34" charset="0"/>
            </a:endParaRPr>
          </a:p>
          <a:p>
            <a:pPr marL="171450" lvl="0" indent="-171450">
              <a:lnSpc>
                <a:spcPct val="150000"/>
              </a:lnSpc>
              <a:buFont typeface="Arial" panose="020B0604020202020204" pitchFamily="34" charset="0"/>
              <a:buChar char="•"/>
              <a:defRPr/>
            </a:pPr>
            <a:endParaRPr lang="en-AU" sz="1100" dirty="0">
              <a:latin typeface="Century Gothic" panose="020B0502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4F2AE7B9-8658-AA6E-CA89-0EBEC7AFBABB}"/>
              </a:ext>
            </a:extLst>
          </p:cNvPr>
          <p:cNvSpPr txBox="1"/>
          <p:nvPr/>
        </p:nvSpPr>
        <p:spPr>
          <a:xfrm>
            <a:off x="648000" y="1751476"/>
            <a:ext cx="7532996" cy="3693319"/>
          </a:xfrm>
          <a:prstGeom prst="rect">
            <a:avLst/>
          </a:prstGeom>
          <a:noFill/>
        </p:spPr>
        <p:txBody>
          <a:bodyPr wrap="square">
            <a:spAutoFit/>
          </a:bodyPr>
          <a:lstStyle/>
          <a:p>
            <a:pPr marL="285750" indent="-285750" algn="l">
              <a:buFont typeface="Arial" panose="020B0604020202020204" pitchFamily="34" charset="0"/>
              <a:buChar char="•"/>
            </a:pPr>
            <a:r>
              <a:rPr lang="en-AU" b="0" i="0" dirty="0">
                <a:solidFill>
                  <a:srgbClr val="222222"/>
                </a:solidFill>
                <a:effectLst/>
                <a:latin typeface="+mj-lt"/>
              </a:rPr>
              <a:t>In the case of criminal matters, if there is/will be an active police investigation, you may not be able to inform the family what has happened. Follow the guidance of police before sharing any information to ensure you do not compromise their investigation.</a:t>
            </a:r>
            <a:endParaRPr lang="en-AU" b="1" i="0" dirty="0">
              <a:solidFill>
                <a:srgbClr val="222222"/>
              </a:solidFill>
              <a:effectLst/>
              <a:latin typeface="+mj-lt"/>
            </a:endParaRPr>
          </a:p>
          <a:p>
            <a:pPr marL="285750" indent="-285750" algn="l">
              <a:buFont typeface="Arial" panose="020B0604020202020204" pitchFamily="34" charset="0"/>
              <a:buChar char="•"/>
            </a:pPr>
            <a:endParaRPr lang="en-AU" b="0" i="0" dirty="0">
              <a:solidFill>
                <a:srgbClr val="222222"/>
              </a:solidFill>
              <a:effectLst/>
              <a:latin typeface="+mj-lt"/>
            </a:endParaRPr>
          </a:p>
          <a:p>
            <a:pPr marL="285750" indent="-285750" algn="l">
              <a:buFont typeface="Arial" panose="020B0604020202020204" pitchFamily="34" charset="0"/>
              <a:buChar char="•"/>
            </a:pPr>
            <a:r>
              <a:rPr lang="en-AU" b="0" i="0" dirty="0">
                <a:solidFill>
                  <a:srgbClr val="222222"/>
                </a:solidFill>
                <a:effectLst/>
                <a:latin typeface="+mj-lt"/>
              </a:rPr>
              <a:t>If in doubt, report. Even if your information isn’t enough for the government to take action, passing it on could assist in a future investigation. Your job isn’t to determine what happened, but to pass on information when it is necessary and let others conduct their investigations.</a:t>
            </a:r>
          </a:p>
          <a:p>
            <a:pPr marL="285750" indent="-285750" algn="l">
              <a:buFont typeface="Arial" panose="020B0604020202020204" pitchFamily="34" charset="0"/>
              <a:buChar char="•"/>
            </a:pPr>
            <a:endParaRPr lang="en-AU" dirty="0">
              <a:solidFill>
                <a:srgbClr val="222222"/>
              </a:solidFill>
              <a:latin typeface="+mj-lt"/>
            </a:endParaRPr>
          </a:p>
          <a:p>
            <a:pPr marL="285750" indent="-285750" algn="l">
              <a:buFont typeface="Arial" panose="020B0604020202020204" pitchFamily="34" charset="0"/>
              <a:buChar char="•"/>
            </a:pPr>
            <a:r>
              <a:rPr lang="en-AU" b="0" i="0" dirty="0">
                <a:solidFill>
                  <a:srgbClr val="222222"/>
                </a:solidFill>
                <a:effectLst/>
                <a:latin typeface="+mj-lt"/>
              </a:rPr>
              <a:t>If in doubt, contact your district or the NSWRL MPIO and ask for support. </a:t>
            </a:r>
          </a:p>
          <a:p>
            <a:pPr marL="285750" indent="-285750" algn="l">
              <a:buFont typeface="Arial" panose="020B0604020202020204" pitchFamily="34" charset="0"/>
              <a:buChar char="•"/>
            </a:pPr>
            <a:endParaRPr lang="en-AU" dirty="0">
              <a:solidFill>
                <a:srgbClr val="222222"/>
              </a:solidFill>
              <a:latin typeface="+mj-lt"/>
            </a:endParaRPr>
          </a:p>
          <a:p>
            <a:pPr marL="285750" indent="-285750" algn="l">
              <a:buFont typeface="Arial" panose="020B0604020202020204" pitchFamily="34" charset="0"/>
              <a:buChar char="•"/>
            </a:pPr>
            <a:endParaRPr lang="en-AU" b="0" i="0" dirty="0">
              <a:solidFill>
                <a:srgbClr val="222222"/>
              </a:solidFill>
              <a:effectLst/>
              <a:latin typeface="+mj-lt"/>
            </a:endParaRPr>
          </a:p>
        </p:txBody>
      </p:sp>
    </p:spTree>
    <p:extLst>
      <p:ext uri="{BB962C8B-B14F-4D97-AF65-F5344CB8AC3E}">
        <p14:creationId xmlns:p14="http://schemas.microsoft.com/office/powerpoint/2010/main" val="171065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BDB02-1D1B-522B-7B6E-A291B9AFEB1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19C2489-6BD0-675F-9C60-266FBC16C1C4}"/>
              </a:ext>
            </a:extLst>
          </p:cNvPr>
          <p:cNvSpPr>
            <a:spLocks noGrp="1"/>
          </p:cNvSpPr>
          <p:nvPr>
            <p:ph type="body" sz="quarter" idx="13"/>
          </p:nvPr>
        </p:nvSpPr>
        <p:spPr>
          <a:xfrm>
            <a:off x="648001" y="396008"/>
            <a:ext cx="7727970" cy="764735"/>
          </a:xfrm>
        </p:spPr>
        <p:txBody>
          <a:bodyPr/>
          <a:lstStyle/>
          <a:p>
            <a:r>
              <a:rPr lang="en-AU" dirty="0">
                <a:solidFill>
                  <a:srgbClr val="000000"/>
                </a:solidFill>
                <a:latin typeface="RLFont Regular" panose="020B0504040201010104" pitchFamily="34" charset="0"/>
              </a:rPr>
              <a:t>STEPS TO HELP STRENGTHEN CHILD SAFE STANDARDS</a:t>
            </a:r>
            <a:endParaRPr lang="en-AU" b="1" dirty="0">
              <a:latin typeface="Century Gothic" panose="020B0502020202020204" pitchFamily="34" charset="0"/>
            </a:endParaRPr>
          </a:p>
        </p:txBody>
      </p:sp>
      <p:sp>
        <p:nvSpPr>
          <p:cNvPr id="2" name="Rectangle 1">
            <a:extLst>
              <a:ext uri="{FF2B5EF4-FFF2-40B4-BE49-F238E27FC236}">
                <a16:creationId xmlns:a16="http://schemas.microsoft.com/office/drawing/2014/main" id="{D3C50560-82BF-3B65-60D1-CCC1A898C2B6}"/>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9" name="TextBox 8">
            <a:extLst>
              <a:ext uri="{FF2B5EF4-FFF2-40B4-BE49-F238E27FC236}">
                <a16:creationId xmlns:a16="http://schemas.microsoft.com/office/drawing/2014/main" id="{5F36DF08-892E-AD97-56A9-CB429919A15D}"/>
              </a:ext>
            </a:extLst>
          </p:cNvPr>
          <p:cNvSpPr txBox="1"/>
          <p:nvPr/>
        </p:nvSpPr>
        <p:spPr>
          <a:xfrm>
            <a:off x="648001" y="1160743"/>
            <a:ext cx="8062366" cy="4293483"/>
          </a:xfrm>
          <a:prstGeom prst="rect">
            <a:avLst/>
          </a:prstGeom>
          <a:noFill/>
        </p:spPr>
        <p:txBody>
          <a:bodyPr wrap="square">
            <a:spAutoFit/>
          </a:bodyPr>
          <a:lstStyle/>
          <a:p>
            <a:endParaRPr lang="en-AU" sz="1100" b="0" i="0" u="none" strike="noStrike" baseline="0" dirty="0">
              <a:solidFill>
                <a:srgbClr val="000000"/>
              </a:solidFill>
              <a:latin typeface="RLFont Regular" panose="020B0504040201010104" pitchFamily="34" charset="0"/>
            </a:endParaRPr>
          </a:p>
          <a:p>
            <a:pPr marL="171450" indent="-171450">
              <a:buFont typeface="Wingdings" panose="05000000000000000000" pitchFamily="2" charset="2"/>
              <a:buChar char="q"/>
            </a:pPr>
            <a:endParaRPr lang="en-AU" sz="1100" dirty="0">
              <a:solidFill>
                <a:srgbClr val="000000"/>
              </a:solidFill>
              <a:latin typeface="RLFont Regular" panose="020B0504040201010104" pitchFamily="34" charset="0"/>
            </a:endParaRPr>
          </a:p>
          <a:p>
            <a:pPr marL="171450" indent="-171450">
              <a:buFont typeface="Wingdings" panose="05000000000000000000" pitchFamily="2" charset="2"/>
              <a:buChar char="q"/>
            </a:pPr>
            <a:r>
              <a:rPr lang="en-AU" sz="2000" dirty="0">
                <a:solidFill>
                  <a:srgbClr val="000000"/>
                </a:solidFill>
                <a:latin typeface="RLFont Regular" panose="020B0504040201010104" pitchFamily="34" charset="0"/>
              </a:rPr>
              <a:t>Make Child Safeguarding a regular item on the agenda for your club meetings;</a:t>
            </a:r>
          </a:p>
          <a:p>
            <a:pPr marL="171450" indent="-171450">
              <a:buFont typeface="Wingdings" panose="05000000000000000000" pitchFamily="2" charset="2"/>
              <a:buChar char="q"/>
            </a:pPr>
            <a:endParaRPr lang="en-AU" sz="2000" dirty="0">
              <a:solidFill>
                <a:srgbClr val="000000"/>
              </a:solidFill>
              <a:latin typeface="RLFont Regular" panose="020B0504040201010104" pitchFamily="34" charset="0"/>
            </a:endParaRPr>
          </a:p>
          <a:p>
            <a:pPr marL="171450" indent="-171450">
              <a:buFont typeface="Wingdings" panose="05000000000000000000" pitchFamily="2" charset="2"/>
              <a:buChar char="q"/>
            </a:pPr>
            <a:r>
              <a:rPr lang="en-AU" sz="2000" dirty="0">
                <a:solidFill>
                  <a:srgbClr val="000000"/>
                </a:solidFill>
                <a:latin typeface="RLFont Regular" panose="020B0504040201010104" pitchFamily="34" charset="0"/>
              </a:rPr>
              <a:t>Start to consider what child safety risks are at your club, and what you can do to mitigate them;</a:t>
            </a:r>
          </a:p>
          <a:p>
            <a:pPr marL="171450" indent="-171450">
              <a:buFont typeface="Wingdings" panose="05000000000000000000" pitchFamily="2" charset="2"/>
              <a:buChar char="q"/>
            </a:pPr>
            <a:endParaRPr lang="en-AU" sz="2000" dirty="0">
              <a:solidFill>
                <a:srgbClr val="000000"/>
              </a:solidFill>
              <a:latin typeface="RLFont Regular" panose="020B0504040201010104" pitchFamily="34" charset="0"/>
            </a:endParaRPr>
          </a:p>
          <a:p>
            <a:pPr marL="171450" indent="-171450">
              <a:buFont typeface="Wingdings" panose="05000000000000000000" pitchFamily="2" charset="2"/>
              <a:buChar char="q"/>
            </a:pPr>
            <a:r>
              <a:rPr lang="en-AU" sz="2000" b="0" i="0" u="none" strike="noStrike" baseline="0" dirty="0">
                <a:solidFill>
                  <a:srgbClr val="000000"/>
                </a:solidFill>
                <a:latin typeface="RLFont Regular" panose="020B0504040201010104" pitchFamily="34" charset="0"/>
              </a:rPr>
              <a:t>Elect or appoint a nominated Child Safe Officer(s) or sub-committee reporting to the executive. They will be responsible for child safety initiatives, and WWCC verifications and record keeping.</a:t>
            </a:r>
            <a:endParaRPr lang="en-AU" sz="2000" b="1" dirty="0">
              <a:solidFill>
                <a:srgbClr val="000000"/>
              </a:solidFill>
              <a:latin typeface="RLFont Regular" panose="020B0504040201010104" pitchFamily="34" charset="0"/>
            </a:endParaRPr>
          </a:p>
          <a:p>
            <a:pPr marL="171450" indent="-171450">
              <a:buFont typeface="Wingdings" panose="05000000000000000000" pitchFamily="2" charset="2"/>
              <a:buChar char="q"/>
            </a:pPr>
            <a:endParaRPr lang="en-AU" sz="2000" b="0" i="0" u="none" strike="noStrike" baseline="0" dirty="0">
              <a:solidFill>
                <a:srgbClr val="000000"/>
              </a:solidFill>
              <a:latin typeface="RLFont Regular" panose="020B0504040201010104" pitchFamily="34" charset="0"/>
            </a:endParaRPr>
          </a:p>
          <a:p>
            <a:pPr marL="171450" indent="-171450">
              <a:buFont typeface="Wingdings" panose="05000000000000000000" pitchFamily="2" charset="2"/>
              <a:buChar char="q"/>
            </a:pPr>
            <a:r>
              <a:rPr lang="en-AU" sz="2000">
                <a:solidFill>
                  <a:srgbClr val="000000"/>
                </a:solidFill>
                <a:latin typeface="RLFont Regular" panose="020B0504040201010104" pitchFamily="34" charset="0"/>
              </a:rPr>
              <a:t>Add a </a:t>
            </a:r>
            <a:r>
              <a:rPr lang="en-AU" sz="2000" dirty="0">
                <a:solidFill>
                  <a:srgbClr val="000000"/>
                </a:solidFill>
                <a:latin typeface="RLFont Regular" panose="020B0504040201010104" pitchFamily="34" charset="0"/>
              </a:rPr>
              <a:t>l</a:t>
            </a:r>
            <a:r>
              <a:rPr lang="en-AU" sz="2000" b="0" i="0" u="none" strike="noStrike" baseline="0">
                <a:solidFill>
                  <a:srgbClr val="000000"/>
                </a:solidFill>
                <a:latin typeface="RLFont Regular" panose="020B0504040201010104" pitchFamily="34" charset="0"/>
              </a:rPr>
              <a:t>ink </a:t>
            </a:r>
            <a:r>
              <a:rPr lang="en-AU" sz="2000" b="0" i="0" u="none" strike="noStrike" baseline="0" dirty="0">
                <a:solidFill>
                  <a:srgbClr val="000000"/>
                </a:solidFill>
                <a:latin typeface="RLFont Regular" panose="020B0504040201010104" pitchFamily="34" charset="0"/>
              </a:rPr>
              <a:t>to the NSWRL Policy page on your website and put up the Child Safe Posters (supplied by NSWRL) at your playing and training facilities; </a:t>
            </a:r>
          </a:p>
          <a:p>
            <a:endParaRPr lang="en-AU" sz="1100" dirty="0">
              <a:solidFill>
                <a:srgbClr val="000000"/>
              </a:solidFill>
              <a:latin typeface="RLFont Regular" panose="020B0504040201010104" pitchFamily="34" charset="0"/>
            </a:endParaRPr>
          </a:p>
        </p:txBody>
      </p:sp>
    </p:spTree>
    <p:extLst>
      <p:ext uri="{BB962C8B-B14F-4D97-AF65-F5344CB8AC3E}">
        <p14:creationId xmlns:p14="http://schemas.microsoft.com/office/powerpoint/2010/main" val="2127164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396008"/>
            <a:ext cx="7727970" cy="764735"/>
          </a:xfrm>
        </p:spPr>
        <p:txBody>
          <a:bodyPr/>
          <a:lstStyle/>
          <a:p>
            <a:r>
              <a:rPr lang="en-AU" b="1" dirty="0" err="1">
                <a:latin typeface="Century Gothic" panose="020B0502020202020204" pitchFamily="34" charset="0"/>
              </a:rPr>
              <a:t>cHILD</a:t>
            </a:r>
            <a:r>
              <a:rPr lang="en-AU" b="1" dirty="0">
                <a:latin typeface="Century Gothic" panose="020B0502020202020204" pitchFamily="34" charset="0"/>
              </a:rPr>
              <a:t> SAFE STANDARDS CLUB HUB</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Rectangle 2">
            <a:extLst>
              <a:ext uri="{FF2B5EF4-FFF2-40B4-BE49-F238E27FC236}">
                <a16:creationId xmlns:a16="http://schemas.microsoft.com/office/drawing/2014/main" id="{B4AC39CC-3121-45FA-ACED-5FAA008842FF}"/>
              </a:ext>
            </a:extLst>
          </p:cNvPr>
          <p:cNvSpPr/>
          <p:nvPr/>
        </p:nvSpPr>
        <p:spPr>
          <a:xfrm>
            <a:off x="648000" y="1259214"/>
            <a:ext cx="7476939" cy="523220"/>
          </a:xfrm>
          <a:prstGeom prst="rect">
            <a:avLst/>
          </a:prstGeom>
        </p:spPr>
        <p:txBody>
          <a:bodyPr wrap="square">
            <a:spAutoFit/>
          </a:bodyPr>
          <a:lstStyle/>
          <a:p>
            <a:r>
              <a:rPr lang="en-AU" sz="2800" dirty="0">
                <a:hlinkClick r:id="rId3"/>
              </a:rPr>
              <a:t>Child Safe Standards | Club Hub (nswrl.com.au)</a:t>
            </a:r>
            <a:endParaRPr lang="en-AU" sz="2800" dirty="0"/>
          </a:p>
        </p:txBody>
      </p:sp>
      <p:pic>
        <p:nvPicPr>
          <p:cNvPr id="6" name="Picture 5">
            <a:extLst>
              <a:ext uri="{FF2B5EF4-FFF2-40B4-BE49-F238E27FC236}">
                <a16:creationId xmlns:a16="http://schemas.microsoft.com/office/drawing/2014/main" id="{E449723E-AF28-73CC-4B35-37CFE47D2040}"/>
              </a:ext>
            </a:extLst>
          </p:cNvPr>
          <p:cNvPicPr>
            <a:picLocks noChangeAspect="1"/>
          </p:cNvPicPr>
          <p:nvPr/>
        </p:nvPicPr>
        <p:blipFill>
          <a:blip r:embed="rId4"/>
          <a:stretch>
            <a:fillRect/>
          </a:stretch>
        </p:blipFill>
        <p:spPr>
          <a:xfrm>
            <a:off x="2368861" y="1925478"/>
            <a:ext cx="4286250" cy="4286250"/>
          </a:xfrm>
          <a:prstGeom prst="rect">
            <a:avLst/>
          </a:prstGeom>
        </p:spPr>
      </p:pic>
    </p:spTree>
    <p:extLst>
      <p:ext uri="{BB962C8B-B14F-4D97-AF65-F5344CB8AC3E}">
        <p14:creationId xmlns:p14="http://schemas.microsoft.com/office/powerpoint/2010/main" val="54815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5667-9270-311B-1435-CB98FA22ED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F7310C-7E7B-AF35-5212-1C18E236BE49}"/>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WHAT IS CHILD SAFEGUARDING?</a:t>
            </a:r>
          </a:p>
        </p:txBody>
      </p:sp>
      <p:sp>
        <p:nvSpPr>
          <p:cNvPr id="6" name="Content Placeholder 2">
            <a:extLst>
              <a:ext uri="{FF2B5EF4-FFF2-40B4-BE49-F238E27FC236}">
                <a16:creationId xmlns:a16="http://schemas.microsoft.com/office/drawing/2014/main" id="{2F0D56F3-A0FA-6C2D-A8DB-2D3B26378E5E}"/>
              </a:ext>
            </a:extLst>
          </p:cNvPr>
          <p:cNvSpPr txBox="1">
            <a:spLocks/>
          </p:cNvSpPr>
          <p:nvPr/>
        </p:nvSpPr>
        <p:spPr>
          <a:xfrm>
            <a:off x="1966871" y="1186789"/>
            <a:ext cx="5200966" cy="60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SAFEGUARDING INVOLVES THE PREVENTION AND REPORTING OF ABUSE AND HARM IN SPORT</a:t>
            </a:r>
          </a:p>
        </p:txBody>
      </p:sp>
      <p:sp>
        <p:nvSpPr>
          <p:cNvPr id="7" name="Isosceles Triangle 6">
            <a:extLst>
              <a:ext uri="{FF2B5EF4-FFF2-40B4-BE49-F238E27FC236}">
                <a16:creationId xmlns:a16="http://schemas.microsoft.com/office/drawing/2014/main" id="{2E6C93D1-3C32-EFC0-3042-72ED270ED25D}"/>
              </a:ext>
            </a:extLst>
          </p:cNvPr>
          <p:cNvSpPr/>
          <p:nvPr/>
        </p:nvSpPr>
        <p:spPr>
          <a:xfrm>
            <a:off x="665264" y="1789551"/>
            <a:ext cx="7804184" cy="4351338"/>
          </a:xfrm>
          <a:prstGeom prst="triangle">
            <a:avLst/>
          </a:prstGeom>
          <a:gradFill flip="none" rotWithShape="1">
            <a:gsLst>
              <a:gs pos="0">
                <a:srgbClr val="FF0000"/>
              </a:gs>
              <a:gs pos="45000">
                <a:srgbClr val="E97132"/>
              </a:gs>
              <a:gs pos="72000">
                <a:srgbClr val="FFC000"/>
              </a:gs>
              <a:gs pos="100000">
                <a:srgbClr val="FFFF00"/>
              </a:gs>
            </a:gsLst>
            <a:lin ang="5400000" scaled="1"/>
            <a:tileRect/>
          </a:gra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50FCD753-E5B8-76AB-2AF9-FF130DA7CEC7}"/>
              </a:ext>
            </a:extLst>
          </p:cNvPr>
          <p:cNvSpPr txBox="1"/>
          <p:nvPr/>
        </p:nvSpPr>
        <p:spPr>
          <a:xfrm>
            <a:off x="3738383" y="2645522"/>
            <a:ext cx="1657937" cy="400110"/>
          </a:xfrm>
          <a:prstGeom prst="rect">
            <a:avLst/>
          </a:prstGeom>
          <a:noFill/>
        </p:spPr>
        <p:txBody>
          <a:bodyPr wrap="square" rtlCol="0">
            <a:spAutoFit/>
          </a:bodyPr>
          <a:lstStyle/>
          <a:p>
            <a:pPr defTabSz="914400"/>
            <a:r>
              <a:rPr lang="en-AU" sz="2000" dirty="0">
                <a:solidFill>
                  <a:prstClr val="black"/>
                </a:solidFill>
                <a:latin typeface="Aptos" panose="02110004020202020204"/>
              </a:rPr>
              <a:t>Sexual Abuse</a:t>
            </a:r>
          </a:p>
        </p:txBody>
      </p:sp>
      <p:sp>
        <p:nvSpPr>
          <p:cNvPr id="9" name="TextBox 8">
            <a:extLst>
              <a:ext uri="{FF2B5EF4-FFF2-40B4-BE49-F238E27FC236}">
                <a16:creationId xmlns:a16="http://schemas.microsoft.com/office/drawing/2014/main" id="{06186D9E-3049-89B9-678B-555F3F622AA7}"/>
              </a:ext>
            </a:extLst>
          </p:cNvPr>
          <p:cNvSpPr txBox="1"/>
          <p:nvPr/>
        </p:nvSpPr>
        <p:spPr>
          <a:xfrm>
            <a:off x="3302553" y="3701052"/>
            <a:ext cx="2529598" cy="1015663"/>
          </a:xfrm>
          <a:prstGeom prst="rect">
            <a:avLst/>
          </a:prstGeom>
          <a:noFill/>
        </p:spPr>
        <p:txBody>
          <a:bodyPr wrap="square" rtlCol="0">
            <a:spAutoFit/>
          </a:bodyPr>
          <a:lstStyle/>
          <a:p>
            <a:pPr algn="ctr" defTabSz="914400"/>
            <a:r>
              <a:rPr lang="en-AU" sz="2000" dirty="0">
                <a:solidFill>
                  <a:prstClr val="black"/>
                </a:solidFill>
                <a:latin typeface="Aptos" panose="02110004020202020204"/>
              </a:rPr>
              <a:t>Physical Abuse</a:t>
            </a:r>
          </a:p>
          <a:p>
            <a:pPr algn="ctr" defTabSz="914400"/>
            <a:r>
              <a:rPr lang="en-AU" sz="2000" dirty="0">
                <a:solidFill>
                  <a:prstClr val="black"/>
                </a:solidFill>
                <a:latin typeface="Aptos" panose="02110004020202020204"/>
              </a:rPr>
              <a:t>Psychological Harm</a:t>
            </a:r>
          </a:p>
          <a:p>
            <a:pPr algn="ctr" defTabSz="914400"/>
            <a:r>
              <a:rPr lang="en-AU" sz="2000" dirty="0">
                <a:solidFill>
                  <a:prstClr val="black"/>
                </a:solidFill>
                <a:latin typeface="Aptos" panose="02110004020202020204"/>
              </a:rPr>
              <a:t>Neglect</a:t>
            </a:r>
          </a:p>
        </p:txBody>
      </p:sp>
      <p:sp>
        <p:nvSpPr>
          <p:cNvPr id="10" name="TextBox 9">
            <a:extLst>
              <a:ext uri="{FF2B5EF4-FFF2-40B4-BE49-F238E27FC236}">
                <a16:creationId xmlns:a16="http://schemas.microsoft.com/office/drawing/2014/main" id="{25EA054A-8E08-D55B-F787-381F68E0A08C}"/>
              </a:ext>
            </a:extLst>
          </p:cNvPr>
          <p:cNvSpPr txBox="1"/>
          <p:nvPr/>
        </p:nvSpPr>
        <p:spPr>
          <a:xfrm>
            <a:off x="1450050" y="5294995"/>
            <a:ext cx="6234604" cy="707886"/>
          </a:xfrm>
          <a:prstGeom prst="rect">
            <a:avLst/>
          </a:prstGeom>
          <a:noFill/>
        </p:spPr>
        <p:txBody>
          <a:bodyPr wrap="square" rtlCol="0">
            <a:spAutoFit/>
          </a:bodyPr>
          <a:lstStyle/>
          <a:p>
            <a:pPr defTabSz="914400"/>
            <a:r>
              <a:rPr lang="en-AU" sz="2000" dirty="0">
                <a:solidFill>
                  <a:prstClr val="black"/>
                </a:solidFill>
                <a:latin typeface="Aptos" panose="02110004020202020204"/>
              </a:rPr>
              <a:t>    Swearing	    Toxic Behaviours 	  Intimidation</a:t>
            </a:r>
          </a:p>
          <a:p>
            <a:pPr defTabSz="914400"/>
            <a:r>
              <a:rPr lang="en-AU" sz="2000" dirty="0">
                <a:solidFill>
                  <a:prstClr val="black"/>
                </a:solidFill>
                <a:latin typeface="Aptos" panose="02110004020202020204"/>
              </a:rPr>
              <a:t>  Online Communication	       Behaviour Management</a:t>
            </a:r>
          </a:p>
        </p:txBody>
      </p:sp>
    </p:spTree>
    <p:extLst>
      <p:ext uri="{BB962C8B-B14F-4D97-AF65-F5344CB8AC3E}">
        <p14:creationId xmlns:p14="http://schemas.microsoft.com/office/powerpoint/2010/main" val="225414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6390-34F3-B0CF-01C6-3D1D9AE586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9BFBD5-209D-E381-8480-43CF6E75C80B}"/>
              </a:ext>
            </a:extLst>
          </p:cNvPr>
          <p:cNvSpPr/>
          <p:nvPr/>
        </p:nvSpPr>
        <p:spPr>
          <a:xfrm>
            <a:off x="866273" y="1213642"/>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E56C4523-1A96-36E0-F119-79B439B51AFA}"/>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CHILD SAFEGUARDING – WHAT ARE OUR OBLIGATIONS</a:t>
            </a:r>
          </a:p>
        </p:txBody>
      </p:sp>
      <p:sp>
        <p:nvSpPr>
          <p:cNvPr id="4" name="Rectangle 3">
            <a:extLst>
              <a:ext uri="{FF2B5EF4-FFF2-40B4-BE49-F238E27FC236}">
                <a16:creationId xmlns:a16="http://schemas.microsoft.com/office/drawing/2014/main" id="{E9A88C2B-068A-BA9C-742C-4B9C916E645E}"/>
              </a:ext>
            </a:extLst>
          </p:cNvPr>
          <p:cNvSpPr/>
          <p:nvPr/>
        </p:nvSpPr>
        <p:spPr>
          <a:xfrm>
            <a:off x="3136165" y="2861218"/>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POLICIES AND REQUIREMENTS</a:t>
            </a:r>
          </a:p>
        </p:txBody>
      </p:sp>
      <p:sp>
        <p:nvSpPr>
          <p:cNvPr id="6" name="Rectangle 5">
            <a:extLst>
              <a:ext uri="{FF2B5EF4-FFF2-40B4-BE49-F238E27FC236}">
                <a16:creationId xmlns:a16="http://schemas.microsoft.com/office/drawing/2014/main" id="{AA025585-C0C3-ACF3-FCC9-DAC26C6D4870}"/>
              </a:ext>
            </a:extLst>
          </p:cNvPr>
          <p:cNvSpPr/>
          <p:nvPr/>
        </p:nvSpPr>
        <p:spPr>
          <a:xfrm>
            <a:off x="6115535" y="2861218"/>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WWCC</a:t>
            </a:r>
          </a:p>
          <a:p>
            <a:pPr algn="ctr"/>
            <a:r>
              <a:rPr lang="en-AU" dirty="0"/>
              <a:t>10 CHILD SAFE STANDARDS</a:t>
            </a:r>
          </a:p>
        </p:txBody>
      </p:sp>
      <p:sp>
        <p:nvSpPr>
          <p:cNvPr id="7" name="Rectangle 6">
            <a:extLst>
              <a:ext uri="{FF2B5EF4-FFF2-40B4-BE49-F238E27FC236}">
                <a16:creationId xmlns:a16="http://schemas.microsoft.com/office/drawing/2014/main" id="{233A58A9-4AB1-DE24-1A6D-622AB203F291}"/>
              </a:ext>
            </a:extLst>
          </p:cNvPr>
          <p:cNvSpPr/>
          <p:nvPr/>
        </p:nvSpPr>
        <p:spPr>
          <a:xfrm>
            <a:off x="6115535" y="4130059"/>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POLICE/DCJ/OCG</a:t>
            </a:r>
          </a:p>
        </p:txBody>
      </p:sp>
      <p:sp>
        <p:nvSpPr>
          <p:cNvPr id="8" name="Rectangle 7">
            <a:extLst>
              <a:ext uri="{FF2B5EF4-FFF2-40B4-BE49-F238E27FC236}">
                <a16:creationId xmlns:a16="http://schemas.microsoft.com/office/drawing/2014/main" id="{1C4B3D8B-3BAC-3550-AE04-A9E81DB93E72}"/>
              </a:ext>
            </a:extLst>
          </p:cNvPr>
          <p:cNvSpPr/>
          <p:nvPr/>
        </p:nvSpPr>
        <p:spPr>
          <a:xfrm>
            <a:off x="3136165" y="4130059"/>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CLUB &gt; DISTRICT &gt; NSWRL</a:t>
            </a:r>
          </a:p>
        </p:txBody>
      </p:sp>
      <p:sp>
        <p:nvSpPr>
          <p:cNvPr id="9" name="Rectangle 8">
            <a:extLst>
              <a:ext uri="{FF2B5EF4-FFF2-40B4-BE49-F238E27FC236}">
                <a16:creationId xmlns:a16="http://schemas.microsoft.com/office/drawing/2014/main" id="{A62D0BB5-CABD-D25B-24C9-1053154D115D}"/>
              </a:ext>
            </a:extLst>
          </p:cNvPr>
          <p:cNvSpPr/>
          <p:nvPr/>
        </p:nvSpPr>
        <p:spPr>
          <a:xfrm>
            <a:off x="3136165" y="1655246"/>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NSWRL/NRL</a:t>
            </a:r>
          </a:p>
        </p:txBody>
      </p:sp>
      <p:sp>
        <p:nvSpPr>
          <p:cNvPr id="10" name="Rectangle 9">
            <a:extLst>
              <a:ext uri="{FF2B5EF4-FFF2-40B4-BE49-F238E27FC236}">
                <a16:creationId xmlns:a16="http://schemas.microsoft.com/office/drawing/2014/main" id="{EBB48122-8BAD-8270-FC97-76714ECC59EC}"/>
              </a:ext>
            </a:extLst>
          </p:cNvPr>
          <p:cNvSpPr/>
          <p:nvPr/>
        </p:nvSpPr>
        <p:spPr>
          <a:xfrm>
            <a:off x="6115535" y="1655246"/>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NSW GOVERNMENT</a:t>
            </a:r>
          </a:p>
        </p:txBody>
      </p:sp>
      <p:sp>
        <p:nvSpPr>
          <p:cNvPr id="11" name="Rectangle 10">
            <a:extLst>
              <a:ext uri="{FF2B5EF4-FFF2-40B4-BE49-F238E27FC236}">
                <a16:creationId xmlns:a16="http://schemas.microsoft.com/office/drawing/2014/main" id="{6372A813-21CD-105F-7001-7AFAA55B1900}"/>
              </a:ext>
            </a:extLst>
          </p:cNvPr>
          <p:cNvSpPr/>
          <p:nvPr/>
        </p:nvSpPr>
        <p:spPr>
          <a:xfrm>
            <a:off x="289994" y="4130059"/>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INCIDENT AND ABUSE REPORTING</a:t>
            </a:r>
          </a:p>
        </p:txBody>
      </p:sp>
      <p:sp>
        <p:nvSpPr>
          <p:cNvPr id="12" name="Rectangle 11">
            <a:extLst>
              <a:ext uri="{FF2B5EF4-FFF2-40B4-BE49-F238E27FC236}">
                <a16:creationId xmlns:a16="http://schemas.microsoft.com/office/drawing/2014/main" id="{4D8CF804-59EC-FF1E-87AE-3BF27E1C57F2}"/>
              </a:ext>
            </a:extLst>
          </p:cNvPr>
          <p:cNvSpPr/>
          <p:nvPr/>
        </p:nvSpPr>
        <p:spPr>
          <a:xfrm>
            <a:off x="289994" y="2861218"/>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CHILD SAFE PREVENTION</a:t>
            </a:r>
          </a:p>
          <a:p>
            <a:pPr algn="ctr"/>
            <a:r>
              <a:rPr lang="en-AU" dirty="0"/>
              <a:t>REQUIREMENTS</a:t>
            </a:r>
          </a:p>
        </p:txBody>
      </p:sp>
    </p:spTree>
    <p:extLst>
      <p:ext uri="{BB962C8B-B14F-4D97-AF65-F5344CB8AC3E}">
        <p14:creationId xmlns:p14="http://schemas.microsoft.com/office/powerpoint/2010/main" val="23255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649F3-4A88-E2F5-EFC8-7D2245A689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582202-1885-C4B6-3D95-A37F914F0B68}"/>
              </a:ext>
            </a:extLst>
          </p:cNvPr>
          <p:cNvSpPr/>
          <p:nvPr/>
        </p:nvSpPr>
        <p:spPr>
          <a:xfrm>
            <a:off x="866273" y="1213642"/>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3A17E310-6904-3405-23B9-B2F76BFA7EBA}"/>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CHILD SAFE PREVENTION: NSWRL/NRL REQUIREMENTS</a:t>
            </a:r>
          </a:p>
        </p:txBody>
      </p:sp>
      <p:sp>
        <p:nvSpPr>
          <p:cNvPr id="4" name="Rectangle 3">
            <a:extLst>
              <a:ext uri="{FF2B5EF4-FFF2-40B4-BE49-F238E27FC236}">
                <a16:creationId xmlns:a16="http://schemas.microsoft.com/office/drawing/2014/main" id="{7B4EF705-E34A-F6B9-A948-7678523B5C2E}"/>
              </a:ext>
            </a:extLst>
          </p:cNvPr>
          <p:cNvSpPr/>
          <p:nvPr/>
        </p:nvSpPr>
        <p:spPr>
          <a:xfrm>
            <a:off x="1103332" y="2788946"/>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NSWRL POLICIES</a:t>
            </a:r>
          </a:p>
        </p:txBody>
      </p:sp>
      <p:sp>
        <p:nvSpPr>
          <p:cNvPr id="9" name="Rectangle 8">
            <a:extLst>
              <a:ext uri="{FF2B5EF4-FFF2-40B4-BE49-F238E27FC236}">
                <a16:creationId xmlns:a16="http://schemas.microsoft.com/office/drawing/2014/main" id="{769F9D1D-81D3-5358-93CC-DD261B1950C2}"/>
              </a:ext>
            </a:extLst>
          </p:cNvPr>
          <p:cNvSpPr/>
          <p:nvPr/>
        </p:nvSpPr>
        <p:spPr>
          <a:xfrm>
            <a:off x="1103332" y="1582974"/>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NRL POLICIES</a:t>
            </a:r>
          </a:p>
        </p:txBody>
      </p:sp>
      <p:sp>
        <p:nvSpPr>
          <p:cNvPr id="10" name="Rectangle 9">
            <a:extLst>
              <a:ext uri="{FF2B5EF4-FFF2-40B4-BE49-F238E27FC236}">
                <a16:creationId xmlns:a16="http://schemas.microsoft.com/office/drawing/2014/main" id="{FEE3FC7E-078F-E252-2787-345B338B922B}"/>
              </a:ext>
            </a:extLst>
          </p:cNvPr>
          <p:cNvSpPr/>
          <p:nvPr/>
        </p:nvSpPr>
        <p:spPr>
          <a:xfrm>
            <a:off x="1124733" y="4731290"/>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CLUB/DISTRICT POLICIES</a:t>
            </a:r>
          </a:p>
        </p:txBody>
      </p:sp>
      <p:sp>
        <p:nvSpPr>
          <p:cNvPr id="14" name="Rectangle 13">
            <a:extLst>
              <a:ext uri="{FF2B5EF4-FFF2-40B4-BE49-F238E27FC236}">
                <a16:creationId xmlns:a16="http://schemas.microsoft.com/office/drawing/2014/main" id="{FA9930B4-A0BA-D4EA-7F20-98842F648FD2}"/>
              </a:ext>
            </a:extLst>
          </p:cNvPr>
          <p:cNvSpPr/>
          <p:nvPr/>
        </p:nvSpPr>
        <p:spPr>
          <a:xfrm>
            <a:off x="3982548" y="1582974"/>
            <a:ext cx="2712972" cy="229344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THESE ARE ALL ACCESSIBLE ON THE NSWRL WEBSITE</a:t>
            </a:r>
          </a:p>
        </p:txBody>
      </p:sp>
      <p:sp>
        <p:nvSpPr>
          <p:cNvPr id="18" name="Rectangle 17">
            <a:extLst>
              <a:ext uri="{FF2B5EF4-FFF2-40B4-BE49-F238E27FC236}">
                <a16:creationId xmlns:a16="http://schemas.microsoft.com/office/drawing/2014/main" id="{6A727B82-B8EC-3415-3DB9-26870E2A633B}"/>
              </a:ext>
            </a:extLst>
          </p:cNvPr>
          <p:cNvSpPr/>
          <p:nvPr/>
        </p:nvSpPr>
        <p:spPr>
          <a:xfrm>
            <a:off x="3982548" y="4731290"/>
            <a:ext cx="2712972" cy="108747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UNIQUE ASPECTS OF YOUR CLUB</a:t>
            </a:r>
          </a:p>
        </p:txBody>
      </p:sp>
      <p:sp>
        <p:nvSpPr>
          <p:cNvPr id="5" name="Rectangle 4">
            <a:extLst>
              <a:ext uri="{FF2B5EF4-FFF2-40B4-BE49-F238E27FC236}">
                <a16:creationId xmlns:a16="http://schemas.microsoft.com/office/drawing/2014/main" id="{8FC77E1A-5244-DAD6-91DD-C26E8CC032D0}"/>
              </a:ext>
            </a:extLst>
          </p:cNvPr>
          <p:cNvSpPr/>
          <p:nvPr/>
        </p:nvSpPr>
        <p:spPr>
          <a:xfrm>
            <a:off x="7109022" y="2084776"/>
            <a:ext cx="1277137" cy="11713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highlight>
                <a:srgbClr val="FFFF00"/>
              </a:highlight>
            </a:endParaRPr>
          </a:p>
        </p:txBody>
      </p:sp>
      <p:pic>
        <p:nvPicPr>
          <p:cNvPr id="7" name="Picture 6">
            <a:extLst>
              <a:ext uri="{FF2B5EF4-FFF2-40B4-BE49-F238E27FC236}">
                <a16:creationId xmlns:a16="http://schemas.microsoft.com/office/drawing/2014/main" id="{63CE56FE-1F48-6EDA-FC3B-C3ABF2FA9FD1}"/>
              </a:ext>
            </a:extLst>
          </p:cNvPr>
          <p:cNvPicPr>
            <a:picLocks noChangeAspect="1"/>
          </p:cNvPicPr>
          <p:nvPr/>
        </p:nvPicPr>
        <p:blipFill>
          <a:blip r:embed="rId3"/>
          <a:stretch>
            <a:fillRect/>
          </a:stretch>
        </p:blipFill>
        <p:spPr>
          <a:xfrm>
            <a:off x="7027242" y="1977468"/>
            <a:ext cx="1504455" cy="1504455"/>
          </a:xfrm>
          <a:prstGeom prst="rect">
            <a:avLst/>
          </a:prstGeom>
        </p:spPr>
      </p:pic>
    </p:spTree>
    <p:extLst>
      <p:ext uri="{BB962C8B-B14F-4D97-AF65-F5344CB8AC3E}">
        <p14:creationId xmlns:p14="http://schemas.microsoft.com/office/powerpoint/2010/main" val="30066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A649E-09B5-BDC5-6BB5-B7A418401F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F6F6A6-1EC3-1B7F-0719-E55FB9B45E0F}"/>
              </a:ext>
            </a:extLst>
          </p:cNvPr>
          <p:cNvSpPr/>
          <p:nvPr/>
        </p:nvSpPr>
        <p:spPr>
          <a:xfrm>
            <a:off x="866273" y="1213642"/>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31BFFF8B-4FB6-4F57-92FB-65CD8E34F43A}"/>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NSWRL/NRL REQUIREMENTS</a:t>
            </a:r>
          </a:p>
        </p:txBody>
      </p:sp>
      <p:sp>
        <p:nvSpPr>
          <p:cNvPr id="4" name="Rectangle 3">
            <a:extLst>
              <a:ext uri="{FF2B5EF4-FFF2-40B4-BE49-F238E27FC236}">
                <a16:creationId xmlns:a16="http://schemas.microsoft.com/office/drawing/2014/main" id="{7D94E550-82E8-E289-7A7C-2205930FFD85}"/>
              </a:ext>
            </a:extLst>
          </p:cNvPr>
          <p:cNvSpPr/>
          <p:nvPr/>
        </p:nvSpPr>
        <p:spPr>
          <a:xfrm>
            <a:off x="1420726" y="2861218"/>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NSWRL POLICIES</a:t>
            </a:r>
          </a:p>
        </p:txBody>
      </p:sp>
      <p:sp>
        <p:nvSpPr>
          <p:cNvPr id="9" name="Rectangle 8">
            <a:extLst>
              <a:ext uri="{FF2B5EF4-FFF2-40B4-BE49-F238E27FC236}">
                <a16:creationId xmlns:a16="http://schemas.microsoft.com/office/drawing/2014/main" id="{54767E16-A896-A401-9584-722CB3C5372A}"/>
              </a:ext>
            </a:extLst>
          </p:cNvPr>
          <p:cNvSpPr/>
          <p:nvPr/>
        </p:nvSpPr>
        <p:spPr>
          <a:xfrm>
            <a:off x="1420726" y="1655246"/>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NRL POLICIES</a:t>
            </a:r>
          </a:p>
        </p:txBody>
      </p:sp>
      <p:sp>
        <p:nvSpPr>
          <p:cNvPr id="10" name="Rectangle 9">
            <a:extLst>
              <a:ext uri="{FF2B5EF4-FFF2-40B4-BE49-F238E27FC236}">
                <a16:creationId xmlns:a16="http://schemas.microsoft.com/office/drawing/2014/main" id="{8E8B6C0B-2FC1-6F61-34E4-A153EECBF0CF}"/>
              </a:ext>
            </a:extLst>
          </p:cNvPr>
          <p:cNvSpPr/>
          <p:nvPr/>
        </p:nvSpPr>
        <p:spPr>
          <a:xfrm>
            <a:off x="1420726" y="4115283"/>
            <a:ext cx="2712972" cy="10874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CLUB/DISTRICT POLICIES</a:t>
            </a:r>
          </a:p>
        </p:txBody>
      </p:sp>
      <p:sp>
        <p:nvSpPr>
          <p:cNvPr id="13" name="Rectangle 12">
            <a:extLst>
              <a:ext uri="{FF2B5EF4-FFF2-40B4-BE49-F238E27FC236}">
                <a16:creationId xmlns:a16="http://schemas.microsoft.com/office/drawing/2014/main" id="{9A0F2864-4102-EBEA-8FF7-CCE5EBD62AEB}"/>
              </a:ext>
            </a:extLst>
          </p:cNvPr>
          <p:cNvSpPr/>
          <p:nvPr/>
        </p:nvSpPr>
        <p:spPr>
          <a:xfrm>
            <a:off x="4278541" y="1655246"/>
            <a:ext cx="2712972" cy="108747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PATRONS OF THE GAME</a:t>
            </a:r>
          </a:p>
        </p:txBody>
      </p:sp>
      <p:sp>
        <p:nvSpPr>
          <p:cNvPr id="14" name="Rectangle 13">
            <a:extLst>
              <a:ext uri="{FF2B5EF4-FFF2-40B4-BE49-F238E27FC236}">
                <a16:creationId xmlns:a16="http://schemas.microsoft.com/office/drawing/2014/main" id="{8601B5F4-1488-3B8C-E4D9-973A2736F45B}"/>
              </a:ext>
            </a:extLst>
          </p:cNvPr>
          <p:cNvSpPr/>
          <p:nvPr/>
        </p:nvSpPr>
        <p:spPr>
          <a:xfrm>
            <a:off x="4278541" y="2861218"/>
            <a:ext cx="2712972" cy="108747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PATRONS OF THE GAME</a:t>
            </a:r>
          </a:p>
        </p:txBody>
      </p:sp>
      <p:pic>
        <p:nvPicPr>
          <p:cNvPr id="16" name="Picture 15">
            <a:extLst>
              <a:ext uri="{FF2B5EF4-FFF2-40B4-BE49-F238E27FC236}">
                <a16:creationId xmlns:a16="http://schemas.microsoft.com/office/drawing/2014/main" id="{CB596BF7-CEDD-453D-2F35-E30C7793BBB0}"/>
              </a:ext>
            </a:extLst>
          </p:cNvPr>
          <p:cNvPicPr>
            <a:picLocks noChangeAspect="1"/>
          </p:cNvPicPr>
          <p:nvPr/>
        </p:nvPicPr>
        <p:blipFill>
          <a:blip r:embed="rId3"/>
          <a:stretch>
            <a:fillRect/>
          </a:stretch>
        </p:blipFill>
        <p:spPr>
          <a:xfrm>
            <a:off x="0" y="1011597"/>
            <a:ext cx="9144000" cy="4834805"/>
          </a:xfrm>
          <a:prstGeom prst="rect">
            <a:avLst/>
          </a:prstGeom>
        </p:spPr>
      </p:pic>
      <p:sp>
        <p:nvSpPr>
          <p:cNvPr id="17" name="Oval 16">
            <a:extLst>
              <a:ext uri="{FF2B5EF4-FFF2-40B4-BE49-F238E27FC236}">
                <a16:creationId xmlns:a16="http://schemas.microsoft.com/office/drawing/2014/main" id="{C18542B6-368A-2816-4B8E-5A660595FFD0}"/>
              </a:ext>
            </a:extLst>
          </p:cNvPr>
          <p:cNvSpPr/>
          <p:nvPr/>
        </p:nvSpPr>
        <p:spPr>
          <a:xfrm>
            <a:off x="445864" y="4337732"/>
            <a:ext cx="1314923" cy="27961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23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396008"/>
            <a:ext cx="7727970" cy="764735"/>
          </a:xfrm>
        </p:spPr>
        <p:txBody>
          <a:bodyPr/>
          <a:lstStyle/>
          <a:p>
            <a:r>
              <a:rPr lang="en-AU" b="1" dirty="0">
                <a:latin typeface="Century Gothic" panose="020B0502020202020204" pitchFamily="34" charset="0"/>
              </a:rPr>
              <a:t>PATRONS </a:t>
            </a:r>
            <a:r>
              <a:rPr lang="en-AU" b="1" dirty="0" err="1">
                <a:latin typeface="Century Gothic" panose="020B0502020202020204" pitchFamily="34" charset="0"/>
              </a:rPr>
              <a:t>oF</a:t>
            </a:r>
            <a:r>
              <a:rPr lang="en-AU" b="1" dirty="0">
                <a:latin typeface="Century Gothic" panose="020B0502020202020204" pitchFamily="34" charset="0"/>
              </a:rPr>
              <a:t> THE GAME – EDUCATION MODULE</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pic>
        <p:nvPicPr>
          <p:cNvPr id="6" name="Picture 5">
            <a:extLst>
              <a:ext uri="{FF2B5EF4-FFF2-40B4-BE49-F238E27FC236}">
                <a16:creationId xmlns:a16="http://schemas.microsoft.com/office/drawing/2014/main" id="{2E179359-B578-1019-63EA-95E8F2C19CE7}"/>
              </a:ext>
            </a:extLst>
          </p:cNvPr>
          <p:cNvPicPr>
            <a:picLocks noChangeAspect="1"/>
          </p:cNvPicPr>
          <p:nvPr/>
        </p:nvPicPr>
        <p:blipFill>
          <a:blip r:embed="rId3"/>
          <a:stretch>
            <a:fillRect/>
          </a:stretch>
        </p:blipFill>
        <p:spPr>
          <a:xfrm>
            <a:off x="5882149" y="2261212"/>
            <a:ext cx="2809260" cy="2809260"/>
          </a:xfrm>
          <a:prstGeom prst="rect">
            <a:avLst/>
          </a:prstGeom>
        </p:spPr>
      </p:pic>
      <p:pic>
        <p:nvPicPr>
          <p:cNvPr id="9" name="Picture 8" descr="A black and yellow sign with white text&#10;&#10;AI-generated content may be incorrect.">
            <a:extLst>
              <a:ext uri="{FF2B5EF4-FFF2-40B4-BE49-F238E27FC236}">
                <a16:creationId xmlns:a16="http://schemas.microsoft.com/office/drawing/2014/main" id="{0BAE63A2-798E-EB06-6E5D-71CB054D7011}"/>
              </a:ext>
            </a:extLst>
          </p:cNvPr>
          <p:cNvPicPr>
            <a:picLocks noChangeAspect="1"/>
          </p:cNvPicPr>
          <p:nvPr/>
        </p:nvPicPr>
        <p:blipFill>
          <a:blip r:embed="rId4"/>
          <a:stretch>
            <a:fillRect/>
          </a:stretch>
        </p:blipFill>
        <p:spPr>
          <a:xfrm>
            <a:off x="1166248" y="1763465"/>
            <a:ext cx="4038808" cy="3626036"/>
          </a:xfrm>
          <a:prstGeom prst="rect">
            <a:avLst/>
          </a:prstGeom>
        </p:spPr>
      </p:pic>
    </p:spTree>
    <p:extLst>
      <p:ext uri="{BB962C8B-B14F-4D97-AF65-F5344CB8AC3E}">
        <p14:creationId xmlns:p14="http://schemas.microsoft.com/office/powerpoint/2010/main" val="360299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9D0A-6188-6881-196C-FF0DC0FAC9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919547-FEEE-943A-6BAE-FDF72DCAD0AB}"/>
              </a:ext>
            </a:extLst>
          </p:cNvPr>
          <p:cNvSpPr/>
          <p:nvPr/>
        </p:nvSpPr>
        <p:spPr>
          <a:xfrm>
            <a:off x="866273" y="1213642"/>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3" name="TextBox 2">
            <a:extLst>
              <a:ext uri="{FF2B5EF4-FFF2-40B4-BE49-F238E27FC236}">
                <a16:creationId xmlns:a16="http://schemas.microsoft.com/office/drawing/2014/main" id="{6B8A6675-2A78-ABB2-B4C9-1E9A1C4EC4EC}"/>
              </a:ext>
            </a:extLst>
          </p:cNvPr>
          <p:cNvSpPr txBox="1"/>
          <p:nvPr/>
        </p:nvSpPr>
        <p:spPr>
          <a:xfrm>
            <a:off x="641028" y="417155"/>
            <a:ext cx="7106563" cy="461665"/>
          </a:xfrm>
          <a:prstGeom prst="rect">
            <a:avLst/>
          </a:prstGeom>
          <a:noFill/>
        </p:spPr>
        <p:txBody>
          <a:bodyPr wrap="square" rtlCol="0">
            <a:spAutoFit/>
          </a:bodyPr>
          <a:lstStyle/>
          <a:p>
            <a:r>
              <a:rPr lang="en-AU" sz="2400" dirty="0">
                <a:latin typeface="+mj-lt"/>
              </a:rPr>
              <a:t>CHILD SAFE PREVENTION: NSW GOVERNMENT</a:t>
            </a:r>
          </a:p>
        </p:txBody>
      </p:sp>
      <p:sp>
        <p:nvSpPr>
          <p:cNvPr id="6" name="Rectangle 5">
            <a:extLst>
              <a:ext uri="{FF2B5EF4-FFF2-40B4-BE49-F238E27FC236}">
                <a16:creationId xmlns:a16="http://schemas.microsoft.com/office/drawing/2014/main" id="{4CECF0EB-CEAA-48DF-6AEE-E2C5427199F4}"/>
              </a:ext>
            </a:extLst>
          </p:cNvPr>
          <p:cNvSpPr/>
          <p:nvPr/>
        </p:nvSpPr>
        <p:spPr>
          <a:xfrm>
            <a:off x="3759620" y="2181110"/>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WWCC</a:t>
            </a:r>
          </a:p>
        </p:txBody>
      </p:sp>
      <p:sp>
        <p:nvSpPr>
          <p:cNvPr id="7" name="Rectangle 6">
            <a:extLst>
              <a:ext uri="{FF2B5EF4-FFF2-40B4-BE49-F238E27FC236}">
                <a16:creationId xmlns:a16="http://schemas.microsoft.com/office/drawing/2014/main" id="{E81ADB15-DC5A-69A5-AC76-3EFED051C417}"/>
              </a:ext>
            </a:extLst>
          </p:cNvPr>
          <p:cNvSpPr/>
          <p:nvPr/>
        </p:nvSpPr>
        <p:spPr>
          <a:xfrm>
            <a:off x="3759620" y="3589419"/>
            <a:ext cx="2712972" cy="10874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10 CHILD SAFE STANDARDS</a:t>
            </a:r>
          </a:p>
        </p:txBody>
      </p:sp>
      <p:sp>
        <p:nvSpPr>
          <p:cNvPr id="4" name="Rectangle 3">
            <a:extLst>
              <a:ext uri="{FF2B5EF4-FFF2-40B4-BE49-F238E27FC236}">
                <a16:creationId xmlns:a16="http://schemas.microsoft.com/office/drawing/2014/main" id="{6F3E0E74-6896-74C7-DE14-1EE4FCEBFBF5}"/>
              </a:ext>
            </a:extLst>
          </p:cNvPr>
          <p:cNvSpPr/>
          <p:nvPr/>
        </p:nvSpPr>
        <p:spPr>
          <a:xfrm>
            <a:off x="641028" y="2885264"/>
            <a:ext cx="2712972" cy="10874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NSW LEGAL REQUIREMENTS</a:t>
            </a:r>
          </a:p>
        </p:txBody>
      </p:sp>
    </p:spTree>
    <p:extLst>
      <p:ext uri="{BB962C8B-B14F-4D97-AF65-F5344CB8AC3E}">
        <p14:creationId xmlns:p14="http://schemas.microsoft.com/office/powerpoint/2010/main" val="185263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499703"/>
            <a:ext cx="7727970" cy="764735"/>
          </a:xfrm>
        </p:spPr>
        <p:txBody>
          <a:bodyPr>
            <a:normAutofit/>
          </a:bodyPr>
          <a:lstStyle/>
          <a:p>
            <a:r>
              <a:rPr lang="en-AU" sz="1800" b="1" dirty="0">
                <a:latin typeface="Century Gothic" panose="020B0502020202020204" pitchFamily="34" charset="0"/>
              </a:rPr>
              <a:t>WORKING WITH CHILDREN CHECK and VERIFICATION (NSW)</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pic>
        <p:nvPicPr>
          <p:cNvPr id="10" name="Picture 9">
            <a:hlinkClick r:id="rId3"/>
            <a:extLst>
              <a:ext uri="{FF2B5EF4-FFF2-40B4-BE49-F238E27FC236}">
                <a16:creationId xmlns:a16="http://schemas.microsoft.com/office/drawing/2014/main" id="{1637BA8F-8514-20FF-7285-1FCDBE945DFA}"/>
              </a:ext>
            </a:extLst>
          </p:cNvPr>
          <p:cNvPicPr>
            <a:picLocks noChangeAspect="1"/>
          </p:cNvPicPr>
          <p:nvPr/>
        </p:nvPicPr>
        <p:blipFill>
          <a:blip r:embed="rId4"/>
          <a:stretch>
            <a:fillRect/>
          </a:stretch>
        </p:blipFill>
        <p:spPr>
          <a:xfrm>
            <a:off x="974144" y="1530075"/>
            <a:ext cx="7401827" cy="4433689"/>
          </a:xfrm>
          <a:prstGeom prst="rect">
            <a:avLst/>
          </a:prstGeom>
        </p:spPr>
      </p:pic>
    </p:spTree>
    <p:extLst>
      <p:ext uri="{BB962C8B-B14F-4D97-AF65-F5344CB8AC3E}">
        <p14:creationId xmlns:p14="http://schemas.microsoft.com/office/powerpoint/2010/main" val="19870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7BA40-E99E-450F-B45D-8BAEAD845A53}"/>
              </a:ext>
            </a:extLst>
          </p:cNvPr>
          <p:cNvSpPr>
            <a:spLocks noGrp="1"/>
          </p:cNvSpPr>
          <p:nvPr>
            <p:ph type="body" sz="quarter" idx="13"/>
          </p:nvPr>
        </p:nvSpPr>
        <p:spPr>
          <a:xfrm>
            <a:off x="648001" y="499703"/>
            <a:ext cx="7727970" cy="764735"/>
          </a:xfrm>
        </p:spPr>
        <p:txBody>
          <a:bodyPr>
            <a:normAutofit/>
          </a:bodyPr>
          <a:lstStyle/>
          <a:p>
            <a:r>
              <a:rPr lang="en-AU" sz="1800" b="1" dirty="0">
                <a:latin typeface="Century Gothic" panose="020B0502020202020204" pitchFamily="34" charset="0"/>
              </a:rPr>
              <a:t>WORKING WITH CHILDREN CHECK and VERIFICATION (NSW)</a:t>
            </a:r>
          </a:p>
        </p:txBody>
      </p:sp>
      <p:sp>
        <p:nvSpPr>
          <p:cNvPr id="2" name="Rectangle 1">
            <a:extLst>
              <a:ext uri="{FF2B5EF4-FFF2-40B4-BE49-F238E27FC236}">
                <a16:creationId xmlns:a16="http://schemas.microsoft.com/office/drawing/2014/main" id="{E8092CAD-BBA9-4F69-ABCD-53A56B522805}"/>
              </a:ext>
            </a:extLst>
          </p:cNvPr>
          <p:cNvSpPr/>
          <p:nvPr/>
        </p:nvSpPr>
        <p:spPr>
          <a:xfrm>
            <a:off x="533765" y="1160743"/>
            <a:ext cx="7962234" cy="369332"/>
          </a:xfrm>
          <a:prstGeom prst="rect">
            <a:avLst/>
          </a:prstGeom>
        </p:spPr>
        <p:txBody>
          <a:bodyPr wrap="square">
            <a:spAutoFit/>
          </a:bodyPr>
          <a:lstStyle/>
          <a:p>
            <a:endParaRPr lang="en-AU" dirty="0">
              <a:latin typeface="Century Gothic" panose="020B0502020202020204" pitchFamily="34" charset="0"/>
            </a:endParaRPr>
          </a:p>
        </p:txBody>
      </p:sp>
      <p:sp>
        <p:nvSpPr>
          <p:cNvPr id="7" name="TextBox 6">
            <a:extLst>
              <a:ext uri="{FF2B5EF4-FFF2-40B4-BE49-F238E27FC236}">
                <a16:creationId xmlns:a16="http://schemas.microsoft.com/office/drawing/2014/main" id="{5730133D-0222-4E98-BADD-A1AE7F59778C}"/>
              </a:ext>
            </a:extLst>
          </p:cNvPr>
          <p:cNvSpPr txBox="1"/>
          <p:nvPr/>
        </p:nvSpPr>
        <p:spPr>
          <a:xfrm>
            <a:off x="0" y="1170715"/>
            <a:ext cx="9144000" cy="5693866"/>
          </a:xfrm>
          <a:prstGeom prst="rect">
            <a:avLst/>
          </a:prstGeom>
          <a:noFill/>
        </p:spPr>
        <p:txBody>
          <a:bodyPr wrap="square" rtlCol="0">
            <a:spAutoFit/>
          </a:bodyPr>
          <a:lstStyle/>
          <a:p>
            <a:pPr lvl="1"/>
            <a:r>
              <a:rPr lang="en-AU" sz="1400" b="1" dirty="0">
                <a:latin typeface="+mj-lt"/>
              </a:rPr>
              <a:t>COACH, VOLUNTEER, MATCH OFFICIAL OR LIKE PERSON REGISTERS WITH MY CLUB </a:t>
            </a:r>
          </a:p>
          <a:p>
            <a:pPr lvl="1"/>
            <a:endParaRPr lang="en-AU" sz="1400" dirty="0">
              <a:latin typeface="+mj-lt"/>
            </a:endParaRPr>
          </a:p>
          <a:p>
            <a:pPr marL="742895" lvl="1" indent="-285750">
              <a:buFont typeface="Arial" panose="020B0604020202020204" pitchFamily="34" charset="0"/>
              <a:buChar char="•"/>
            </a:pPr>
            <a:r>
              <a:rPr lang="en-AU" sz="1400" b="1" dirty="0">
                <a:latin typeface="+mj-lt"/>
              </a:rPr>
              <a:t>Step 1</a:t>
            </a:r>
            <a:r>
              <a:rPr lang="en-AU" sz="1400" dirty="0">
                <a:latin typeface="+mj-lt"/>
              </a:rPr>
              <a:t>  -  Coach, match official or volunteer obtains a WWCC via Office of Children’s Guardian and provides a WWCC on registration.  Advise potential applicants this is a requirement before formally appointing any volunteers.</a:t>
            </a:r>
          </a:p>
          <a:p>
            <a:pPr marL="742895" lvl="1" indent="-285750">
              <a:buFont typeface="Arial" panose="020B0604020202020204" pitchFamily="34" charset="0"/>
              <a:buChar char="•"/>
            </a:pPr>
            <a:endParaRPr lang="en-AU" sz="1400" dirty="0">
              <a:latin typeface="+mj-lt"/>
            </a:endParaRPr>
          </a:p>
          <a:p>
            <a:pPr marL="742895" lvl="1" indent="-285750">
              <a:buFont typeface="Arial" panose="020B0604020202020204" pitchFamily="34" charset="0"/>
              <a:buChar char="•"/>
            </a:pPr>
            <a:r>
              <a:rPr lang="en-AU" sz="1400" b="1" dirty="0">
                <a:latin typeface="+mj-lt"/>
              </a:rPr>
              <a:t>Step 2</a:t>
            </a:r>
            <a:r>
              <a:rPr lang="en-AU" sz="1400" dirty="0">
                <a:latin typeface="+mj-lt"/>
              </a:rPr>
              <a:t> – The registering club or association collects the Working With Children Check on registration (entered in My Sideline). </a:t>
            </a:r>
          </a:p>
          <a:p>
            <a:pPr lvl="1"/>
            <a:endParaRPr lang="en-AU" sz="1400" dirty="0">
              <a:latin typeface="+mj-lt"/>
            </a:endParaRPr>
          </a:p>
          <a:p>
            <a:pPr lvl="1"/>
            <a:r>
              <a:rPr lang="en-AU" sz="1400" dirty="0">
                <a:latin typeface="+mj-lt"/>
              </a:rPr>
              <a:t>Please note registration remains pending until verification – registration and involvement in any child related activity is not permitted under ARLC and NSWRL rules where a match official, volunteer, coach, ground manager or other like person doesn’t have a WWCC</a:t>
            </a:r>
          </a:p>
          <a:p>
            <a:pPr marL="742895" lvl="1" indent="-285750">
              <a:buFont typeface="Arial" panose="020B0604020202020204" pitchFamily="34" charset="0"/>
              <a:buChar char="•"/>
            </a:pPr>
            <a:endParaRPr lang="en-AU" sz="1400" dirty="0">
              <a:latin typeface="+mj-lt"/>
            </a:endParaRPr>
          </a:p>
          <a:p>
            <a:pPr marL="742895" lvl="1" indent="-285750">
              <a:buFont typeface="Arial" panose="020B0604020202020204" pitchFamily="34" charset="0"/>
              <a:buChar char="•"/>
            </a:pPr>
            <a:r>
              <a:rPr lang="en-AU" sz="1400" b="1" dirty="0">
                <a:highlight>
                  <a:srgbClr val="FFFF00"/>
                </a:highlight>
                <a:latin typeface="+mj-lt"/>
              </a:rPr>
              <a:t>Step 3</a:t>
            </a:r>
            <a:r>
              <a:rPr lang="en-AU" sz="1400" dirty="0">
                <a:highlight>
                  <a:srgbClr val="FFFF00"/>
                </a:highlight>
                <a:latin typeface="+mj-lt"/>
              </a:rPr>
              <a:t> – </a:t>
            </a:r>
            <a:r>
              <a:rPr lang="en-AU" sz="1400" b="1" dirty="0">
                <a:highlight>
                  <a:srgbClr val="FFFF00"/>
                </a:highlight>
                <a:latin typeface="+mj-lt"/>
              </a:rPr>
              <a:t>IMPORTANT</a:t>
            </a:r>
            <a:r>
              <a:rPr lang="en-AU" sz="1400" dirty="0">
                <a:highlight>
                  <a:srgbClr val="FFFF00"/>
                </a:highlight>
                <a:latin typeface="+mj-lt"/>
              </a:rPr>
              <a:t> YOUR CLUB </a:t>
            </a:r>
            <a:r>
              <a:rPr lang="en-AU" sz="1400" b="1" dirty="0">
                <a:highlight>
                  <a:srgbClr val="FFFF00"/>
                </a:highlight>
                <a:latin typeface="+mj-lt"/>
              </a:rPr>
              <a:t> Child Safe Officer verifies </a:t>
            </a:r>
            <a:r>
              <a:rPr lang="en-AU" sz="1400" dirty="0">
                <a:highlight>
                  <a:srgbClr val="FFFF00"/>
                </a:highlight>
                <a:latin typeface="+mj-lt"/>
              </a:rPr>
              <a:t>the Working With Children Check on Office of Children’s Guardian portal.</a:t>
            </a:r>
          </a:p>
          <a:p>
            <a:pPr lvl="1"/>
            <a:endParaRPr lang="en-AU" sz="1400" dirty="0">
              <a:latin typeface="+mj-lt"/>
            </a:endParaRPr>
          </a:p>
          <a:p>
            <a:pPr marL="742895" lvl="1" indent="-285750">
              <a:buFont typeface="Arial" panose="020B0604020202020204" pitchFamily="34" charset="0"/>
              <a:buChar char="•"/>
            </a:pPr>
            <a:r>
              <a:rPr lang="en-AU" sz="1400" b="1" dirty="0">
                <a:latin typeface="+mj-lt"/>
              </a:rPr>
              <a:t>Step 4</a:t>
            </a:r>
            <a:r>
              <a:rPr lang="en-AU" sz="1400" dirty="0">
                <a:latin typeface="+mj-lt"/>
              </a:rPr>
              <a:t> – WWCC verification cleared – Registration approved. The club should keep a record of who they have verified. Templates can be found at the Office of the Children’s Guardian’s website [</a:t>
            </a:r>
            <a:r>
              <a:rPr lang="en-AU" sz="1400" dirty="0">
                <a:latin typeface="+mj-lt"/>
                <a:hlinkClick r:id="rId3"/>
              </a:rPr>
              <a:t>Record Keeping Template</a:t>
            </a:r>
            <a:r>
              <a:rPr lang="en-AU" sz="1400" dirty="0">
                <a:latin typeface="+mj-lt"/>
              </a:rPr>
              <a:t>]</a:t>
            </a:r>
          </a:p>
          <a:p>
            <a:pPr lvl="1"/>
            <a:endParaRPr lang="en-AU" sz="1400" dirty="0">
              <a:latin typeface="+mj-lt"/>
            </a:endParaRPr>
          </a:p>
          <a:p>
            <a:pPr marL="742895" lvl="1" indent="-285750">
              <a:buFont typeface="Arial" panose="020B0604020202020204" pitchFamily="34" charset="0"/>
              <a:buChar char="•"/>
            </a:pPr>
            <a:r>
              <a:rPr lang="en-AU" sz="1400" dirty="0">
                <a:latin typeface="+mj-lt"/>
              </a:rPr>
              <a:t>WWCC expires after 5 years and must be renewed. The club or association needs to re-verify the new check.</a:t>
            </a:r>
          </a:p>
          <a:p>
            <a:pPr lvl="1"/>
            <a:endParaRPr lang="en-AU" sz="1400" dirty="0">
              <a:latin typeface="+mj-lt"/>
            </a:endParaRPr>
          </a:p>
          <a:p>
            <a:pPr marL="742895" lvl="1" indent="-285750">
              <a:buFont typeface="Arial" panose="020B0604020202020204" pitchFamily="34" charset="0"/>
              <a:buChar char="•"/>
            </a:pPr>
            <a:r>
              <a:rPr lang="en-AU" sz="1400" dirty="0">
                <a:latin typeface="+mj-lt"/>
              </a:rPr>
              <a:t>Where a volunteer volunteers at a club as a coach or other child related role or League and also officiates for the local Referees Association – verification is required by all entities the person volunteers for.</a:t>
            </a:r>
          </a:p>
          <a:p>
            <a:pPr lvl="1"/>
            <a:endParaRPr lang="en-AU" sz="1400" dirty="0">
              <a:latin typeface="+mj-lt"/>
            </a:endParaRPr>
          </a:p>
          <a:p>
            <a:pPr marL="742895" lvl="1" indent="-285750">
              <a:buFont typeface="Arial" panose="020B0604020202020204" pitchFamily="34" charset="0"/>
              <a:buChar char="•"/>
            </a:pPr>
            <a:endParaRPr lang="en-AU" sz="1400" dirty="0">
              <a:latin typeface="+mj-lt"/>
            </a:endParaRPr>
          </a:p>
        </p:txBody>
      </p:sp>
    </p:spTree>
    <p:extLst>
      <p:ext uri="{BB962C8B-B14F-4D97-AF65-F5344CB8AC3E}">
        <p14:creationId xmlns:p14="http://schemas.microsoft.com/office/powerpoint/2010/main" val="2513287802"/>
      </p:ext>
    </p:extLst>
  </p:cSld>
  <p:clrMapOvr>
    <a:masterClrMapping/>
  </p:clrMapOvr>
</p:sld>
</file>

<file path=ppt/theme/theme1.xml><?xml version="1.0" encoding="utf-8"?>
<a:theme xmlns:a="http://schemas.openxmlformats.org/drawingml/2006/main" name="2_Office Theme">
  <a:themeElements>
    <a:clrScheme name="NSWRL">
      <a:dk1>
        <a:sysClr val="windowText" lastClr="000000"/>
      </a:dk1>
      <a:lt1>
        <a:sysClr val="window" lastClr="FFFFFF"/>
      </a:lt1>
      <a:dk2>
        <a:srgbClr val="343D43"/>
      </a:dk2>
      <a:lt2>
        <a:srgbClr val="8C8D93"/>
      </a:lt2>
      <a:accent1>
        <a:srgbClr val="6BB1E2"/>
      </a:accent1>
      <a:accent2>
        <a:srgbClr val="0071B9"/>
      </a:accent2>
      <a:accent3>
        <a:srgbClr val="043673"/>
      </a:accent3>
      <a:accent4>
        <a:srgbClr val="000D22"/>
      </a:accent4>
      <a:accent5>
        <a:srgbClr val="6BB1E2"/>
      </a:accent5>
      <a:accent6>
        <a:srgbClr val="0071B9"/>
      </a:accent6>
      <a:hlink>
        <a:srgbClr val="043673"/>
      </a:hlink>
      <a:folHlink>
        <a:srgbClr val="000022"/>
      </a:folHlink>
    </a:clrScheme>
    <a:fontScheme name="NSWRL">
      <a:majorFont>
        <a:latin typeface="RLFont Regular"/>
        <a:ea typeface=""/>
        <a:cs typeface=""/>
      </a:majorFont>
      <a:minorFont>
        <a:latin typeface="RL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e813791-c2bd-42e1-8140-95cda2cb0b8a">
      <UserInfo>
        <DisplayName>Kate Smeal</DisplayName>
        <AccountId>32</AccountId>
        <AccountType/>
      </UserInfo>
      <UserInfo>
        <DisplayName>Peter Clarke</DisplayName>
        <AccountId>67</AccountId>
        <AccountType/>
      </UserInfo>
      <UserInfo>
        <DisplayName>Robert Lowrie</DisplayName>
        <AccountId>33</AccountId>
        <AccountType/>
      </UserInfo>
      <UserInfo>
        <DisplayName>Yvette Downey</DisplayName>
        <AccountId>27</AccountId>
        <AccountType/>
      </UserInfo>
    </SharedWithUsers>
    <TaxCatchAll xmlns="9e813791-c2bd-42e1-8140-95cda2cb0b8a" xsi:nil="true"/>
    <lcf76f155ced4ddcb4097134ff3c332f xmlns="670ad8a1-ac69-4c0b-a4c2-9f072bb0fd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DA383529846E45A2120A2B9A79B1A9" ma:contentTypeVersion="18" ma:contentTypeDescription="Create a new document." ma:contentTypeScope="" ma:versionID="fab363c754012e11ff846af296de315d">
  <xsd:schema xmlns:xsd="http://www.w3.org/2001/XMLSchema" xmlns:xs="http://www.w3.org/2001/XMLSchema" xmlns:p="http://schemas.microsoft.com/office/2006/metadata/properties" xmlns:ns2="670ad8a1-ac69-4c0b-a4c2-9f072bb0fd7a" xmlns:ns3="9e813791-c2bd-42e1-8140-95cda2cb0b8a" targetNamespace="http://schemas.microsoft.com/office/2006/metadata/properties" ma:root="true" ma:fieldsID="4dd2282c6d974b3e8713c8491f8804b2" ns2:_="" ns3:_="">
    <xsd:import namespace="670ad8a1-ac69-4c0b-a4c2-9f072bb0fd7a"/>
    <xsd:import namespace="9e813791-c2bd-42e1-8140-95cda2cb0b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ad8a1-ac69-4c0b-a4c2-9f072bb0f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ec9153-104f-4d20-9293-4fcd76984f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813791-c2bd-42e1-8140-95cda2cb0b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6cfc99-c43b-4082-9f9e-3f20c8a51732}" ma:internalName="TaxCatchAll" ma:showField="CatchAllData" ma:web="9e813791-c2bd-42e1-8140-95cda2cb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4A767F-8C8A-49CA-ACA2-23C487549635}">
  <ds:schemaRefs>
    <ds:schemaRef ds:uri="http://purl.org/dc/elements/1.1/"/>
    <ds:schemaRef ds:uri="http://schemas.microsoft.com/office/2006/metadata/properties"/>
    <ds:schemaRef ds:uri="670ad8a1-ac69-4c0b-a4c2-9f072bb0fd7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e813791-c2bd-42e1-8140-95cda2cb0b8a"/>
    <ds:schemaRef ds:uri="http://www.w3.org/XML/1998/namespace"/>
    <ds:schemaRef ds:uri="http://purl.org/dc/dcmitype/"/>
  </ds:schemaRefs>
</ds:datastoreItem>
</file>

<file path=customXml/itemProps2.xml><?xml version="1.0" encoding="utf-8"?>
<ds:datastoreItem xmlns:ds="http://schemas.openxmlformats.org/officeDocument/2006/customXml" ds:itemID="{A8E6BC0D-BA7A-4FBD-9E96-61E001851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0ad8a1-ac69-4c0b-a4c2-9f072bb0fd7a"/>
    <ds:schemaRef ds:uri="9e813791-c2bd-42e1-8140-95cda2cb0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856582-D3A8-443E-9CD3-8534BCE47F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75271</TotalTime>
  <Words>3234</Words>
  <Application>Microsoft Office PowerPoint</Application>
  <PresentationFormat>On-screen Show (4:3)</PresentationFormat>
  <Paragraphs>211</Paragraphs>
  <Slides>19</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Aptos</vt:lpstr>
      <vt:lpstr>Arial</vt:lpstr>
      <vt:lpstr>Calibri</vt:lpstr>
      <vt:lpstr>Century Gothic</vt:lpstr>
      <vt:lpstr>Heebo</vt:lpstr>
      <vt:lpstr>Public Sans</vt:lpstr>
      <vt:lpstr>RL2</vt:lpstr>
      <vt:lpstr>RLFont Bold</vt:lpstr>
      <vt:lpstr>RLFont Light</vt:lpstr>
      <vt:lpstr>RLFont Regular</vt:lpstr>
      <vt:lpstr>RLFont Regular Italic</vt:lpstr>
      <vt:lpstr>Segoe UI Light</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WiteKite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NRL Brand</dc:title>
  <dc:creator>Freelance One</dc:creator>
  <cp:lastModifiedBy>Peter Clarke</cp:lastModifiedBy>
  <cp:revision>32</cp:revision>
  <cp:lastPrinted>2020-11-20T00:24:32Z</cp:lastPrinted>
  <dcterms:created xsi:type="dcterms:W3CDTF">2012-10-15T06:12:26Z</dcterms:created>
  <dcterms:modified xsi:type="dcterms:W3CDTF">2026-01-20T04:42:49Z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0x0101005EDA383529846E45A2120A2B9A79B1A9</vt:lpwstr>
  </property>
  <property fmtid="{D5CDD505-2E9C-101B-9397-08002B2CF9AE}" pid="3" name="MediaServiceImageTags">
    <vt:lpwstr/>
  </property>
</Properties>
</file>